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9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66"/>
  </p:notesMasterIdLst>
  <p:sldIdLst>
    <p:sldId id="256" r:id="rId3"/>
    <p:sldId id="407" r:id="rId4"/>
    <p:sldId id="410" r:id="rId5"/>
    <p:sldId id="412" r:id="rId6"/>
    <p:sldId id="409" r:id="rId7"/>
    <p:sldId id="411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96" r:id="rId16"/>
    <p:sldId id="374" r:id="rId17"/>
    <p:sldId id="375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97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8" r:id="rId35"/>
    <p:sldId id="393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99" r:id="rId44"/>
    <p:sldId id="364" r:id="rId45"/>
    <p:sldId id="365" r:id="rId46"/>
    <p:sldId id="395" r:id="rId47"/>
    <p:sldId id="334" r:id="rId48"/>
    <p:sldId id="335" r:id="rId49"/>
    <p:sldId id="337" r:id="rId50"/>
    <p:sldId id="338" r:id="rId51"/>
    <p:sldId id="400" r:id="rId52"/>
    <p:sldId id="401" r:id="rId53"/>
    <p:sldId id="402" r:id="rId54"/>
    <p:sldId id="355" r:id="rId55"/>
    <p:sldId id="349" r:id="rId56"/>
    <p:sldId id="413" r:id="rId57"/>
    <p:sldId id="276" r:id="rId58"/>
    <p:sldId id="302" r:id="rId59"/>
    <p:sldId id="305" r:id="rId60"/>
    <p:sldId id="403" r:id="rId61"/>
    <p:sldId id="404" r:id="rId62"/>
    <p:sldId id="406" r:id="rId63"/>
    <p:sldId id="306" r:id="rId64"/>
    <p:sldId id="405" r:id="rId65"/>
  </p:sldIdLst>
  <p:sldSz cx="10160000" cy="5715000"/>
  <p:notesSz cx="6735763" cy="9866313"/>
  <p:defaultTextStyle>
    <a:defPPr>
      <a:defRPr lang="ru-RU"/>
    </a:defPPr>
    <a:lvl1pPr marL="0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600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201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8801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8402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8002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7603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7203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6804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3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CE1"/>
    <a:srgbClr val="E8EEF1"/>
    <a:srgbClr val="3891A7"/>
    <a:srgbClr val="B685DB"/>
    <a:srgbClr val="A162D0"/>
    <a:srgbClr val="533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 autoAdjust="0"/>
    <p:restoredTop sz="94671" autoAdjust="0"/>
  </p:normalViewPr>
  <p:slideViewPr>
    <p:cSldViewPr>
      <p:cViewPr varScale="1">
        <p:scale>
          <a:sx n="85" d="100"/>
          <a:sy n="85" d="100"/>
        </p:scale>
        <p:origin x="-600" y="-90"/>
      </p:cViewPr>
      <p:guideLst>
        <p:guide orient="horz" pos="1800"/>
        <p:guide pos="3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orient="horz" pos="3108"/>
        <p:guide pos="216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&#1050;&#1091;&#1088;&#1089;&#1099;%20&#1079;&#1072;&#1084;.&#1076;&#1080;&#1088;.&#1087;&#1086;%20&#1059;&#1056;%202013-14\20.01.14\&#1076;&#1080;&#1072;&#1075;&#1088;.&#1088;&#1077;&#1081;&#1090;&#1080;&#1085;&#1075;&#107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Desktop\&#1050;&#1091;&#1088;&#1089;&#1099;%20&#1079;&#1072;&#1084;.&#1076;&#1080;&#1088;.&#1087;&#1086;%20&#1059;&#1056;%202013-14\20.01.14\&#1076;&#1080;&#1072;&#1075;&#1088;.&#1088;&#1077;&#1081;&#1090;&#1080;&#1085;&#1075;&#107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\Desktop\&#1050;&#1091;&#1088;&#1089;&#1099;%20&#1079;&#1072;&#1084;.&#1076;&#1080;&#1088;.&#1087;&#1086;%20&#1059;&#1056;%202013-14\20.01.14\&#1076;&#1080;&#1072;&#1075;&#1088;.&#1088;&#1077;&#1081;&#1090;&#1080;&#1085;&#1075;&#107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dmin\Desktop\&#1050;&#1091;&#1088;&#1089;&#1099;%20&#1079;&#1072;&#1084;.&#1076;&#1080;&#1088;.&#1087;&#1086;%20&#1059;&#1056;%202013-14\20.01.14\&#1076;&#1080;&#1072;&#1075;&#1088;.&#1088;&#1077;&#1081;&#1090;&#1080;&#1085;&#1075;&#1072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dmin\Desktop\&#1050;&#1091;&#1088;&#1089;&#1099;%20&#1079;&#1072;&#1084;.&#1076;&#1080;&#1088;.&#1087;&#1086;%20&#1059;&#1056;%202013-14\20.01.14\&#1076;&#1080;&#1072;&#1075;&#1088;.&#1088;&#1077;&#1081;&#1090;&#1080;&#1085;&#1075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chemeClr val="accent2"/>
              </a:solidFill>
            </c:spPr>
          </c:dPt>
          <c:dLbls>
            <c:delete val="1"/>
          </c:dLbls>
          <c:cat>
            <c:strRef>
              <c:f>Лист1!$C$5:$C$9</c:f>
              <c:strCache>
                <c:ptCount val="5"/>
                <c:pt idx="0">
                  <c:v>Учебная работа</c:v>
                </c:pt>
                <c:pt idx="1">
                  <c:v>Методическая работа</c:v>
                </c:pt>
                <c:pt idx="2">
                  <c:v>Воспитательная работа</c:v>
                </c:pt>
                <c:pt idx="3">
                  <c:v>Исполнительская дисциплина</c:v>
                </c:pt>
                <c:pt idx="4">
                  <c:v>Укрепление МТБ</c:v>
                </c:pt>
              </c:strCache>
            </c:strRef>
          </c:cat>
          <c:val>
            <c:numRef>
              <c:f>Лист1!$D$5:$D$9</c:f>
              <c:numCache>
                <c:formatCode>0.0%</c:formatCode>
                <c:ptCount val="5"/>
                <c:pt idx="0">
                  <c:v>0.5</c:v>
                </c:pt>
                <c:pt idx="1">
                  <c:v>0.21500000000000027</c:v>
                </c:pt>
                <c:pt idx="2">
                  <c:v>0.16000000000000031</c:v>
                </c:pt>
                <c:pt idx="3">
                  <c:v>6.0000000000000116E-2</c:v>
                </c:pt>
                <c:pt idx="4">
                  <c:v>6.5000000000000113E-2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4F-4807-82A2-6990D4AF10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explosion val="8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elete val="1"/>
          </c:dLbls>
          <c:cat>
            <c:strRef>
              <c:f>Лист1!$C$5:$C$9</c:f>
              <c:strCache>
                <c:ptCount val="5"/>
                <c:pt idx="0">
                  <c:v>Учебная работа</c:v>
                </c:pt>
                <c:pt idx="1">
                  <c:v>Методическая работа</c:v>
                </c:pt>
                <c:pt idx="2">
                  <c:v>Воспитательная работа</c:v>
                </c:pt>
                <c:pt idx="3">
                  <c:v>Исполнительская дисциплина</c:v>
                </c:pt>
                <c:pt idx="4">
                  <c:v>Укрепление МТБ</c:v>
                </c:pt>
              </c:strCache>
            </c:strRef>
          </c:cat>
          <c:val>
            <c:numRef>
              <c:f>Лист1!$D$5:$D$9</c:f>
              <c:numCache>
                <c:formatCode>0.0%</c:formatCode>
                <c:ptCount val="5"/>
                <c:pt idx="0">
                  <c:v>0.5</c:v>
                </c:pt>
                <c:pt idx="1">
                  <c:v>0.21500000000000027</c:v>
                </c:pt>
                <c:pt idx="2">
                  <c:v>0.16000000000000031</c:v>
                </c:pt>
                <c:pt idx="3">
                  <c:v>6.0000000000000116E-2</c:v>
                </c:pt>
                <c:pt idx="4">
                  <c:v>6.5000000000000113E-2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4F-4807-82A2-6990D4AF10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elete val="1"/>
          </c:dLbls>
          <c:cat>
            <c:strRef>
              <c:f>Лист1!$C$5:$C$9</c:f>
              <c:strCache>
                <c:ptCount val="5"/>
                <c:pt idx="0">
                  <c:v>Учебная работа</c:v>
                </c:pt>
                <c:pt idx="1">
                  <c:v>Методическая работа</c:v>
                </c:pt>
                <c:pt idx="2">
                  <c:v>Воспитательная работа</c:v>
                </c:pt>
                <c:pt idx="3">
                  <c:v>Исполнительская дисциплина</c:v>
                </c:pt>
                <c:pt idx="4">
                  <c:v>Укрепление МТБ</c:v>
                </c:pt>
              </c:strCache>
            </c:strRef>
          </c:cat>
          <c:val>
            <c:numRef>
              <c:f>Лист1!$D$5:$D$9</c:f>
              <c:numCache>
                <c:formatCode>0.0%</c:formatCode>
                <c:ptCount val="5"/>
                <c:pt idx="0">
                  <c:v>0.5</c:v>
                </c:pt>
                <c:pt idx="1">
                  <c:v>0.21500000000000027</c:v>
                </c:pt>
                <c:pt idx="2">
                  <c:v>0.16000000000000031</c:v>
                </c:pt>
                <c:pt idx="3">
                  <c:v>6.0000000000000116E-2</c:v>
                </c:pt>
                <c:pt idx="4">
                  <c:v>6.5000000000000113E-2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4F-4807-82A2-6990D4AF10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12"/>
            <c:spPr>
              <a:solidFill>
                <a:schemeClr val="accent2"/>
              </a:solidFill>
            </c:spPr>
          </c:dPt>
          <c:dLbls>
            <c:delete val="1"/>
          </c:dLbls>
          <c:cat>
            <c:strRef>
              <c:f>Лист1!$C$5:$C$9</c:f>
              <c:strCache>
                <c:ptCount val="5"/>
                <c:pt idx="0">
                  <c:v>Учебная работа</c:v>
                </c:pt>
                <c:pt idx="1">
                  <c:v>Методическая работа</c:v>
                </c:pt>
                <c:pt idx="2">
                  <c:v>Воспитательная работа</c:v>
                </c:pt>
                <c:pt idx="3">
                  <c:v>Исполнительская дисциплина</c:v>
                </c:pt>
                <c:pt idx="4">
                  <c:v>Укрепление МТБ</c:v>
                </c:pt>
              </c:strCache>
            </c:strRef>
          </c:cat>
          <c:val>
            <c:numRef>
              <c:f>Лист1!$D$5:$D$9</c:f>
              <c:numCache>
                <c:formatCode>0.0%</c:formatCode>
                <c:ptCount val="5"/>
                <c:pt idx="0">
                  <c:v>0.5</c:v>
                </c:pt>
                <c:pt idx="1">
                  <c:v>0.21500000000000027</c:v>
                </c:pt>
                <c:pt idx="2">
                  <c:v>0.16000000000000031</c:v>
                </c:pt>
                <c:pt idx="3">
                  <c:v>6.0000000000000116E-2</c:v>
                </c:pt>
                <c:pt idx="4">
                  <c:v>6.5000000000000113E-2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4F-4807-82A2-6990D4AF10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4"/>
            <c:bubble3D val="0"/>
            <c:explosion val="7"/>
            <c:spPr>
              <a:solidFill>
                <a:schemeClr val="accent2"/>
              </a:solidFill>
            </c:spPr>
          </c:dPt>
          <c:dLbls>
            <c:delete val="1"/>
          </c:dLbls>
          <c:cat>
            <c:strRef>
              <c:f>Лист1!$C$5:$C$9</c:f>
              <c:strCache>
                <c:ptCount val="5"/>
                <c:pt idx="0">
                  <c:v>Учебная работа</c:v>
                </c:pt>
                <c:pt idx="1">
                  <c:v>Методическая работа</c:v>
                </c:pt>
                <c:pt idx="2">
                  <c:v>Воспитательная работа</c:v>
                </c:pt>
                <c:pt idx="3">
                  <c:v>Исполнительская дисциплина</c:v>
                </c:pt>
                <c:pt idx="4">
                  <c:v>Укрепление МТБ</c:v>
                </c:pt>
              </c:strCache>
            </c:strRef>
          </c:cat>
          <c:val>
            <c:numRef>
              <c:f>Лист1!$D$5:$D$9</c:f>
              <c:numCache>
                <c:formatCode>0.0%</c:formatCode>
                <c:ptCount val="5"/>
                <c:pt idx="0">
                  <c:v>0.5</c:v>
                </c:pt>
                <c:pt idx="1">
                  <c:v>0.21500000000000027</c:v>
                </c:pt>
                <c:pt idx="2">
                  <c:v>0.16000000000000031</c:v>
                </c:pt>
                <c:pt idx="3">
                  <c:v>6.0000000000000116E-2</c:v>
                </c:pt>
                <c:pt idx="4">
                  <c:v>6.5000000000000113E-2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4F-4807-82A2-6990D4AF10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Сравнительная характеристика 3-х лет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28278087021559"/>
          <c:y val="0.18771163449774622"/>
          <c:w val="0.76530785468281304"/>
          <c:h val="0.713095535681220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Максимальный балл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236.68</c:v>
                </c:pt>
                <c:pt idx="1">
                  <c:v>401.78</c:v>
                </c:pt>
                <c:pt idx="2">
                  <c:v>370.2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47-46EE-89A4-2D27BAB6162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-162.86000000000001</c:v>
                </c:pt>
                <c:pt idx="1">
                  <c:v>-250.5</c:v>
                </c:pt>
                <c:pt idx="2">
                  <c:v>-286.25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47-46EE-89A4-2D27BAB616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567296"/>
        <c:axId val="162568832"/>
      </c:barChart>
      <c:catAx>
        <c:axId val="162567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62568832"/>
        <c:crossesAt val="-500"/>
        <c:auto val="1"/>
        <c:lblAlgn val="ctr"/>
        <c:lblOffset val="100"/>
        <c:noMultiLvlLbl val="0"/>
      </c:catAx>
      <c:valAx>
        <c:axId val="162568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2567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Сравнительная характеристика 3-х лет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764362925072466E-2"/>
          <c:y val="0.19988519794096951"/>
          <c:w val="0.66931878293891645"/>
          <c:h val="0.70092188830870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Максимальный балл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84</c:v>
                </c:pt>
                <c:pt idx="1">
                  <c:v>50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AF-44F5-90C6-C0F4101DCD5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AF-44F5-90C6-C0F4101DCD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0534784"/>
        <c:axId val="150536576"/>
      </c:barChart>
      <c:catAx>
        <c:axId val="150534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50536576"/>
        <c:crossesAt val="-50"/>
        <c:auto val="1"/>
        <c:lblAlgn val="ctr"/>
        <c:lblOffset val="100"/>
        <c:noMultiLvlLbl val="0"/>
      </c:catAx>
      <c:valAx>
        <c:axId val="150536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053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58920837317287"/>
          <c:y val="0.42533977706180792"/>
          <c:w val="0.25949675757811685"/>
          <c:h val="0.308052808947154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Сравнительная характеристика трех</a:t>
            </a:r>
            <a:r>
              <a:rPr lang="ru-RU" baseline="0" dirty="0"/>
              <a:t> лет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571588664061482"/>
          <c:y val="0.13832885670655332"/>
          <c:w val="0.55774493906617306"/>
          <c:h val="0.744973597704830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Максимальный балл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57</c:v>
                </c:pt>
                <c:pt idx="1">
                  <c:v>60</c:v>
                </c:pt>
                <c:pt idx="2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31-4123-99B0-87EE210B541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-74</c:v>
                </c:pt>
                <c:pt idx="1">
                  <c:v>-131</c:v>
                </c:pt>
                <c:pt idx="2">
                  <c:v>-42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31-4123-99B0-87EE210B5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1201152"/>
        <c:axId val="201202688"/>
      </c:barChart>
      <c:catAx>
        <c:axId val="201201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01202688"/>
        <c:crossesAt val="-200"/>
        <c:auto val="1"/>
        <c:lblAlgn val="ctr"/>
        <c:lblOffset val="100"/>
        <c:noMultiLvlLbl val="0"/>
      </c:catAx>
      <c:valAx>
        <c:axId val="201202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120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72438861603717"/>
          <c:y val="0.25654447980725459"/>
          <c:w val="0.268275611383963"/>
          <c:h val="0.352040405096601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Сравнительная</a:t>
            </a:r>
            <a:r>
              <a:rPr lang="ru-RU" baseline="0" dirty="0"/>
              <a:t> характеристика 3-х лет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05769582022833"/>
          <c:y val="0.16657099828414126"/>
          <c:w val="0.53253800584274835"/>
          <c:h val="0.723214653104387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Максимальный балл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31</c:v>
                </c:pt>
                <c:pt idx="1">
                  <c:v>35</c:v>
                </c:pt>
                <c:pt idx="2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BE-418C-BAC3-970F55A343F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-10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BE-418C-BAC3-970F55A343F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647360"/>
        <c:axId val="171648896"/>
      </c:barChart>
      <c:catAx>
        <c:axId val="171647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71648896"/>
        <c:crossesAt val="-20"/>
        <c:auto val="1"/>
        <c:lblAlgn val="ctr"/>
        <c:lblOffset val="100"/>
        <c:noMultiLvlLbl val="0"/>
      </c:catAx>
      <c:valAx>
        <c:axId val="171648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1647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56744446802367"/>
          <c:y val="0.42533977706180792"/>
          <c:w val="0.27651857083883663"/>
          <c:h val="0.258081509461911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91D9D-C8D4-4D1E-B840-9B6D815BFB84}" type="doc">
      <dgm:prSet loTypeId="urn:microsoft.com/office/officeart/2005/8/layout/hierarchy4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02317C-3BED-4C92-B582-65FCC02DAC71}">
      <dgm:prSet phldrT="[Текст]" custT="1"/>
      <dgm:spPr>
        <a:noFill/>
      </dgm:spPr>
      <dgm:t>
        <a:bodyPr/>
        <a:lstStyle/>
        <a:p>
          <a:r>
            <a:rPr lang="ru-RU" sz="199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sz="199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CDDE7C-9E26-4A51-BCDD-DD2B4244C15F}" type="parTrans" cxnId="{30AD780F-1C62-4CA6-B035-B6B5375BAC61}">
      <dgm:prSet/>
      <dgm:spPr/>
      <dgm:t>
        <a:bodyPr/>
        <a:lstStyle/>
        <a:p>
          <a:endParaRPr lang="ru-RU"/>
        </a:p>
      </dgm:t>
    </dgm:pt>
    <dgm:pt modelId="{88D34D94-8DB0-452F-9D5E-105E2A561F95}" type="sibTrans" cxnId="{30AD780F-1C62-4CA6-B035-B6B5375BAC61}">
      <dgm:prSet/>
      <dgm:spPr/>
      <dgm:t>
        <a:bodyPr/>
        <a:lstStyle/>
        <a:p>
          <a:endParaRPr lang="ru-RU"/>
        </a:p>
      </dgm:t>
    </dgm:pt>
    <dgm:pt modelId="{2AE31FA2-2DFB-47C7-882F-474FFB9B67C6}">
      <dgm:prSet phldrT="[Текст]" custT="1"/>
      <dgm:spPr>
        <a:noFill/>
      </dgm:spPr>
      <dgm:t>
        <a:bodyPr/>
        <a:lstStyle/>
        <a:p>
          <a:r>
            <a:rPr lang="ru-RU" sz="199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endParaRPr lang="ru-RU" sz="199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851D9B-9E2E-4222-B923-042523474185}" type="parTrans" cxnId="{676A0413-2BD0-4F17-9656-154E86320D0A}">
      <dgm:prSet/>
      <dgm:spPr/>
      <dgm:t>
        <a:bodyPr/>
        <a:lstStyle/>
        <a:p>
          <a:endParaRPr lang="ru-RU"/>
        </a:p>
      </dgm:t>
    </dgm:pt>
    <dgm:pt modelId="{FC2FF0DE-7769-4FF3-BEEE-226E53F0283C}" type="sibTrans" cxnId="{676A0413-2BD0-4F17-9656-154E86320D0A}">
      <dgm:prSet/>
      <dgm:spPr/>
      <dgm:t>
        <a:bodyPr/>
        <a:lstStyle/>
        <a:p>
          <a:endParaRPr lang="ru-RU"/>
        </a:p>
      </dgm:t>
    </dgm:pt>
    <dgm:pt modelId="{5D4FD6B3-E8E1-457C-9D7A-5A8A2EA7A125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99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endParaRPr lang="ru-RU" sz="199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1D3CD5-0E87-4A95-A429-1BD2EE8B81D0}" type="parTrans" cxnId="{D6300E05-AA96-499B-BBBC-8A45E5715E9F}">
      <dgm:prSet/>
      <dgm:spPr/>
      <dgm:t>
        <a:bodyPr/>
        <a:lstStyle/>
        <a:p>
          <a:endParaRPr lang="ru-RU"/>
        </a:p>
      </dgm:t>
    </dgm:pt>
    <dgm:pt modelId="{2B2BEF81-CCE1-4253-BF23-6DD65A18A5AD}" type="sibTrans" cxnId="{D6300E05-AA96-499B-BBBC-8A45E5715E9F}">
      <dgm:prSet/>
      <dgm:spPr/>
      <dgm:t>
        <a:bodyPr/>
        <a:lstStyle/>
        <a:p>
          <a:endParaRPr lang="ru-RU"/>
        </a:p>
      </dgm:t>
    </dgm:pt>
    <dgm:pt modelId="{5DE82F83-3954-4FA9-8460-5834309C4A09}">
      <dgm:prSet phldrT="[Текст]" custT="1"/>
      <dgm:spPr>
        <a:noFill/>
      </dgm:spPr>
      <dgm:t>
        <a:bodyPr/>
        <a:lstStyle/>
        <a:p>
          <a:r>
            <a:rPr lang="ru-RU" sz="199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endParaRPr lang="ru-RU" sz="199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8EC4D0-C3B1-406F-A63D-D41BDBD871CC}" type="parTrans" cxnId="{561F6D7E-077A-4F0B-849C-F775C83B4897}">
      <dgm:prSet/>
      <dgm:spPr/>
      <dgm:t>
        <a:bodyPr/>
        <a:lstStyle/>
        <a:p>
          <a:endParaRPr lang="ru-RU"/>
        </a:p>
      </dgm:t>
    </dgm:pt>
    <dgm:pt modelId="{1922332A-8483-42C8-8FDE-FC1C1D9F68CF}" type="sibTrans" cxnId="{561F6D7E-077A-4F0B-849C-F775C83B4897}">
      <dgm:prSet/>
      <dgm:spPr/>
      <dgm:t>
        <a:bodyPr/>
        <a:lstStyle/>
        <a:p>
          <a:endParaRPr lang="ru-RU"/>
        </a:p>
      </dgm:t>
    </dgm:pt>
    <dgm:pt modelId="{0F7D5D63-1B8D-4E08-A05A-46BC413CFE30}">
      <dgm:prSet phldrT="[Текст]" custT="1"/>
      <dgm:spPr>
        <a:noFill/>
      </dgm:spPr>
      <dgm:t>
        <a:bodyPr/>
        <a:lstStyle/>
        <a:p>
          <a:r>
            <a:rPr lang="ru-RU" sz="19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endParaRPr lang="ru-RU" sz="199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FE84DD-384F-4EA2-8201-45D6B5B13D52}" type="parTrans" cxnId="{865BA52E-662F-4A30-A26F-AD574ECB2753}">
      <dgm:prSet/>
      <dgm:spPr/>
      <dgm:t>
        <a:bodyPr/>
        <a:lstStyle/>
        <a:p>
          <a:endParaRPr lang="ru-RU"/>
        </a:p>
      </dgm:t>
    </dgm:pt>
    <dgm:pt modelId="{8BE519DB-EF08-4E0F-AA91-4B227CC79F3A}" type="sibTrans" cxnId="{865BA52E-662F-4A30-A26F-AD574ECB2753}">
      <dgm:prSet/>
      <dgm:spPr/>
      <dgm:t>
        <a:bodyPr/>
        <a:lstStyle/>
        <a:p>
          <a:endParaRPr lang="ru-RU"/>
        </a:p>
      </dgm:t>
    </dgm:pt>
    <dgm:pt modelId="{A4293A88-C124-449E-9AEE-523EFD3191F1}" type="pres">
      <dgm:prSet presAssocID="{61491D9D-C8D4-4D1E-B840-9B6D815BFB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F38142-30DD-4B7F-8A6F-AEE64E006A2E}" type="pres">
      <dgm:prSet presAssocID="{EE02317C-3BED-4C92-B582-65FCC02DAC71}" presName="vertOne" presStyleCnt="0"/>
      <dgm:spPr/>
    </dgm:pt>
    <dgm:pt modelId="{589AA85F-3211-46AE-8483-2E90DDD37114}" type="pres">
      <dgm:prSet presAssocID="{EE02317C-3BED-4C92-B582-65FCC02DAC71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201B97-46FA-41A2-824B-A29B36614FC1}" type="pres">
      <dgm:prSet presAssocID="{EE02317C-3BED-4C92-B582-65FCC02DAC71}" presName="parTransOne" presStyleCnt="0"/>
      <dgm:spPr/>
    </dgm:pt>
    <dgm:pt modelId="{7615B28D-C5F1-456E-BCD4-1672FDD94FD8}" type="pres">
      <dgm:prSet presAssocID="{EE02317C-3BED-4C92-B582-65FCC02DAC71}" presName="horzOne" presStyleCnt="0"/>
      <dgm:spPr/>
    </dgm:pt>
    <dgm:pt modelId="{DAF9A5B7-BA1E-4A97-8DF0-6ECC1FE01FC8}" type="pres">
      <dgm:prSet presAssocID="{2AE31FA2-2DFB-47C7-882F-474FFB9B67C6}" presName="vertTwo" presStyleCnt="0"/>
      <dgm:spPr/>
    </dgm:pt>
    <dgm:pt modelId="{3EEAC0BC-63D3-4726-93D8-BF8F654F7AA2}" type="pres">
      <dgm:prSet presAssocID="{2AE31FA2-2DFB-47C7-882F-474FFB9B67C6}" presName="txTwo" presStyleLbl="node2" presStyleIdx="0" presStyleCnt="2" custLinFactNeighborX="44272" custLinFactNeighborY="-1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AEC886-7051-4F86-BC0F-36BC9E72DA68}" type="pres">
      <dgm:prSet presAssocID="{2AE31FA2-2DFB-47C7-882F-474FFB9B67C6}" presName="horzTwo" presStyleCnt="0"/>
      <dgm:spPr/>
    </dgm:pt>
    <dgm:pt modelId="{3755D3AB-16B4-40D9-9367-0164DF438BDF}" type="pres">
      <dgm:prSet presAssocID="{88D34D94-8DB0-452F-9D5E-105E2A561F95}" presName="sibSpaceOne" presStyleCnt="0"/>
      <dgm:spPr/>
    </dgm:pt>
    <dgm:pt modelId="{644F818F-D0ED-4ADD-AE2A-BEDF456F0F8B}" type="pres">
      <dgm:prSet presAssocID="{5D4FD6B3-E8E1-457C-9D7A-5A8A2EA7A125}" presName="vertOne" presStyleCnt="0"/>
      <dgm:spPr/>
    </dgm:pt>
    <dgm:pt modelId="{1B6C95A7-6904-46D3-A7FD-1A1120FBF301}" type="pres">
      <dgm:prSet presAssocID="{5D4FD6B3-E8E1-457C-9D7A-5A8A2EA7A125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419DA4-FE91-4BDF-8729-00F4D44085CC}" type="pres">
      <dgm:prSet presAssocID="{5D4FD6B3-E8E1-457C-9D7A-5A8A2EA7A125}" presName="parTransOne" presStyleCnt="0"/>
      <dgm:spPr/>
    </dgm:pt>
    <dgm:pt modelId="{9DD0A9E7-2FA2-4775-8F46-55A5FE0284CA}" type="pres">
      <dgm:prSet presAssocID="{5D4FD6B3-E8E1-457C-9D7A-5A8A2EA7A125}" presName="horzOne" presStyleCnt="0"/>
      <dgm:spPr/>
    </dgm:pt>
    <dgm:pt modelId="{182DA8D7-6477-4767-A8FD-9D41F371C751}" type="pres">
      <dgm:prSet presAssocID="{5DE82F83-3954-4FA9-8460-5834309C4A09}" presName="vertTwo" presStyleCnt="0"/>
      <dgm:spPr/>
    </dgm:pt>
    <dgm:pt modelId="{FCD727F5-FA26-4733-BDD4-69654F556D06}" type="pres">
      <dgm:prSet presAssocID="{5DE82F83-3954-4FA9-8460-5834309C4A09}" presName="txTwo" presStyleLbl="node2" presStyleIdx="1" presStyleCnt="2" custLinFactNeighborX="61029" custLinFactNeighborY="-1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7FE22C-F048-4E29-B8C1-EABE27E48F40}" type="pres">
      <dgm:prSet presAssocID="{5DE82F83-3954-4FA9-8460-5834309C4A09}" presName="horzTwo" presStyleCnt="0"/>
      <dgm:spPr/>
    </dgm:pt>
    <dgm:pt modelId="{5274D171-09F4-47AE-B78C-369085F75FBE}" type="pres">
      <dgm:prSet presAssocID="{2B2BEF81-CCE1-4253-BF23-6DD65A18A5AD}" presName="sibSpaceOne" presStyleCnt="0"/>
      <dgm:spPr/>
    </dgm:pt>
    <dgm:pt modelId="{94D426FB-F111-475C-97FA-1E13C3426CC5}" type="pres">
      <dgm:prSet presAssocID="{0F7D5D63-1B8D-4E08-A05A-46BC413CFE30}" presName="vertOne" presStyleCnt="0"/>
      <dgm:spPr/>
    </dgm:pt>
    <dgm:pt modelId="{D751D1E2-6976-461A-A4B6-FD1DC8317C8B}" type="pres">
      <dgm:prSet presAssocID="{0F7D5D63-1B8D-4E08-A05A-46BC413CFE30}" presName="txOne" presStyleLbl="node0" presStyleIdx="2" presStyleCnt="3" custLinFactNeighborX="11007" custLinFactNeighborY="-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FE029B-9A0E-435E-9A18-59A38AE5D329}" type="pres">
      <dgm:prSet presAssocID="{0F7D5D63-1B8D-4E08-A05A-46BC413CFE30}" presName="horzOne" presStyleCnt="0"/>
      <dgm:spPr/>
    </dgm:pt>
  </dgm:ptLst>
  <dgm:cxnLst>
    <dgm:cxn modelId="{4E5F1EDA-7A0B-4B5F-A86F-EB6D11D7E1AA}" type="presOf" srcId="{0F7D5D63-1B8D-4E08-A05A-46BC413CFE30}" destId="{D751D1E2-6976-461A-A4B6-FD1DC8317C8B}" srcOrd="0" destOrd="0" presId="urn:microsoft.com/office/officeart/2005/8/layout/hierarchy4"/>
    <dgm:cxn modelId="{1F9E8999-FEFC-45AB-AA2C-8EE63D25745D}" type="presOf" srcId="{5DE82F83-3954-4FA9-8460-5834309C4A09}" destId="{FCD727F5-FA26-4733-BDD4-69654F556D06}" srcOrd="0" destOrd="0" presId="urn:microsoft.com/office/officeart/2005/8/layout/hierarchy4"/>
    <dgm:cxn modelId="{D6300E05-AA96-499B-BBBC-8A45E5715E9F}" srcId="{61491D9D-C8D4-4D1E-B840-9B6D815BFB84}" destId="{5D4FD6B3-E8E1-457C-9D7A-5A8A2EA7A125}" srcOrd="1" destOrd="0" parTransId="{C01D3CD5-0E87-4A95-A429-1BD2EE8B81D0}" sibTransId="{2B2BEF81-CCE1-4253-BF23-6DD65A18A5AD}"/>
    <dgm:cxn modelId="{1D881987-2A31-4BD5-93B1-29EC95744DA0}" type="presOf" srcId="{2AE31FA2-2DFB-47C7-882F-474FFB9B67C6}" destId="{3EEAC0BC-63D3-4726-93D8-BF8F654F7AA2}" srcOrd="0" destOrd="0" presId="urn:microsoft.com/office/officeart/2005/8/layout/hierarchy4"/>
    <dgm:cxn modelId="{C99E3018-0488-4361-AC2A-D0ADEA374816}" type="presOf" srcId="{5D4FD6B3-E8E1-457C-9D7A-5A8A2EA7A125}" destId="{1B6C95A7-6904-46D3-A7FD-1A1120FBF301}" srcOrd="0" destOrd="0" presId="urn:microsoft.com/office/officeart/2005/8/layout/hierarchy4"/>
    <dgm:cxn modelId="{561F6D7E-077A-4F0B-849C-F775C83B4897}" srcId="{5D4FD6B3-E8E1-457C-9D7A-5A8A2EA7A125}" destId="{5DE82F83-3954-4FA9-8460-5834309C4A09}" srcOrd="0" destOrd="0" parTransId="{768EC4D0-C3B1-406F-A63D-D41BDBD871CC}" sibTransId="{1922332A-8483-42C8-8FDE-FC1C1D9F68CF}"/>
    <dgm:cxn modelId="{10E76DC0-A20E-4B2E-8A83-4CDCD3697519}" type="presOf" srcId="{61491D9D-C8D4-4D1E-B840-9B6D815BFB84}" destId="{A4293A88-C124-449E-9AEE-523EFD3191F1}" srcOrd="0" destOrd="0" presId="urn:microsoft.com/office/officeart/2005/8/layout/hierarchy4"/>
    <dgm:cxn modelId="{865BA52E-662F-4A30-A26F-AD574ECB2753}" srcId="{61491D9D-C8D4-4D1E-B840-9B6D815BFB84}" destId="{0F7D5D63-1B8D-4E08-A05A-46BC413CFE30}" srcOrd="2" destOrd="0" parTransId="{C7FE84DD-384F-4EA2-8201-45D6B5B13D52}" sibTransId="{8BE519DB-EF08-4E0F-AA91-4B227CC79F3A}"/>
    <dgm:cxn modelId="{30AD780F-1C62-4CA6-B035-B6B5375BAC61}" srcId="{61491D9D-C8D4-4D1E-B840-9B6D815BFB84}" destId="{EE02317C-3BED-4C92-B582-65FCC02DAC71}" srcOrd="0" destOrd="0" parTransId="{08CDDE7C-9E26-4A51-BCDD-DD2B4244C15F}" sibTransId="{88D34D94-8DB0-452F-9D5E-105E2A561F95}"/>
    <dgm:cxn modelId="{B03C8813-93DC-4540-98B5-7D604FA0A04D}" type="presOf" srcId="{EE02317C-3BED-4C92-B582-65FCC02DAC71}" destId="{589AA85F-3211-46AE-8483-2E90DDD37114}" srcOrd="0" destOrd="0" presId="urn:microsoft.com/office/officeart/2005/8/layout/hierarchy4"/>
    <dgm:cxn modelId="{676A0413-2BD0-4F17-9656-154E86320D0A}" srcId="{EE02317C-3BED-4C92-B582-65FCC02DAC71}" destId="{2AE31FA2-2DFB-47C7-882F-474FFB9B67C6}" srcOrd="0" destOrd="0" parTransId="{F6851D9B-9E2E-4222-B923-042523474185}" sibTransId="{FC2FF0DE-7769-4FF3-BEEE-226E53F0283C}"/>
    <dgm:cxn modelId="{A0D2826A-E1A4-4193-A6A1-7E6A973313F1}" type="presParOf" srcId="{A4293A88-C124-449E-9AEE-523EFD3191F1}" destId="{83F38142-30DD-4B7F-8A6F-AEE64E006A2E}" srcOrd="0" destOrd="0" presId="urn:microsoft.com/office/officeart/2005/8/layout/hierarchy4"/>
    <dgm:cxn modelId="{35A799F9-6B03-48DF-9BE3-75D2D98F5C95}" type="presParOf" srcId="{83F38142-30DD-4B7F-8A6F-AEE64E006A2E}" destId="{589AA85F-3211-46AE-8483-2E90DDD37114}" srcOrd="0" destOrd="0" presId="urn:microsoft.com/office/officeart/2005/8/layout/hierarchy4"/>
    <dgm:cxn modelId="{E2893D8B-6564-4AA4-81DE-A6DA7D4EF279}" type="presParOf" srcId="{83F38142-30DD-4B7F-8A6F-AEE64E006A2E}" destId="{6E201B97-46FA-41A2-824B-A29B36614FC1}" srcOrd="1" destOrd="0" presId="urn:microsoft.com/office/officeart/2005/8/layout/hierarchy4"/>
    <dgm:cxn modelId="{6773C74C-6104-42CD-BC5D-99B0A6FF3CA3}" type="presParOf" srcId="{83F38142-30DD-4B7F-8A6F-AEE64E006A2E}" destId="{7615B28D-C5F1-456E-BCD4-1672FDD94FD8}" srcOrd="2" destOrd="0" presId="urn:microsoft.com/office/officeart/2005/8/layout/hierarchy4"/>
    <dgm:cxn modelId="{520265C4-CBD7-4769-8FDD-CA74F9A00CE4}" type="presParOf" srcId="{7615B28D-C5F1-456E-BCD4-1672FDD94FD8}" destId="{DAF9A5B7-BA1E-4A97-8DF0-6ECC1FE01FC8}" srcOrd="0" destOrd="0" presId="urn:microsoft.com/office/officeart/2005/8/layout/hierarchy4"/>
    <dgm:cxn modelId="{39123ADF-5CD1-4DD9-ADFC-26EE9D09278D}" type="presParOf" srcId="{DAF9A5B7-BA1E-4A97-8DF0-6ECC1FE01FC8}" destId="{3EEAC0BC-63D3-4726-93D8-BF8F654F7AA2}" srcOrd="0" destOrd="0" presId="urn:microsoft.com/office/officeart/2005/8/layout/hierarchy4"/>
    <dgm:cxn modelId="{E3778882-B108-4C7B-AEBB-59CBEDAB6BA8}" type="presParOf" srcId="{DAF9A5B7-BA1E-4A97-8DF0-6ECC1FE01FC8}" destId="{03AEC886-7051-4F86-BC0F-36BC9E72DA68}" srcOrd="1" destOrd="0" presId="urn:microsoft.com/office/officeart/2005/8/layout/hierarchy4"/>
    <dgm:cxn modelId="{B6B6715A-E586-4BC3-BA3D-2C7680C701AF}" type="presParOf" srcId="{A4293A88-C124-449E-9AEE-523EFD3191F1}" destId="{3755D3AB-16B4-40D9-9367-0164DF438BDF}" srcOrd="1" destOrd="0" presId="urn:microsoft.com/office/officeart/2005/8/layout/hierarchy4"/>
    <dgm:cxn modelId="{27CE4051-AF73-4D1E-BDF1-5745D0EB2A35}" type="presParOf" srcId="{A4293A88-C124-449E-9AEE-523EFD3191F1}" destId="{644F818F-D0ED-4ADD-AE2A-BEDF456F0F8B}" srcOrd="2" destOrd="0" presId="urn:microsoft.com/office/officeart/2005/8/layout/hierarchy4"/>
    <dgm:cxn modelId="{BBACEF18-68F8-4389-91DC-DF6B0522DDD3}" type="presParOf" srcId="{644F818F-D0ED-4ADD-AE2A-BEDF456F0F8B}" destId="{1B6C95A7-6904-46D3-A7FD-1A1120FBF301}" srcOrd="0" destOrd="0" presId="urn:microsoft.com/office/officeart/2005/8/layout/hierarchy4"/>
    <dgm:cxn modelId="{B5C10B7D-15F4-4FDB-8D90-18AA4B485A14}" type="presParOf" srcId="{644F818F-D0ED-4ADD-AE2A-BEDF456F0F8B}" destId="{73419DA4-FE91-4BDF-8729-00F4D44085CC}" srcOrd="1" destOrd="0" presId="urn:microsoft.com/office/officeart/2005/8/layout/hierarchy4"/>
    <dgm:cxn modelId="{CFF35F77-F19E-4322-86E8-E6801451A667}" type="presParOf" srcId="{644F818F-D0ED-4ADD-AE2A-BEDF456F0F8B}" destId="{9DD0A9E7-2FA2-4775-8F46-55A5FE0284CA}" srcOrd="2" destOrd="0" presId="urn:microsoft.com/office/officeart/2005/8/layout/hierarchy4"/>
    <dgm:cxn modelId="{C3213889-7EE3-4ACD-A619-F6C1C7741B72}" type="presParOf" srcId="{9DD0A9E7-2FA2-4775-8F46-55A5FE0284CA}" destId="{182DA8D7-6477-4767-A8FD-9D41F371C751}" srcOrd="0" destOrd="0" presId="urn:microsoft.com/office/officeart/2005/8/layout/hierarchy4"/>
    <dgm:cxn modelId="{745D1E53-3AFC-4E00-8518-BD86A78EC83F}" type="presParOf" srcId="{182DA8D7-6477-4767-A8FD-9D41F371C751}" destId="{FCD727F5-FA26-4733-BDD4-69654F556D06}" srcOrd="0" destOrd="0" presId="urn:microsoft.com/office/officeart/2005/8/layout/hierarchy4"/>
    <dgm:cxn modelId="{778A1CE7-EE0D-400F-AB14-C376D1892551}" type="presParOf" srcId="{182DA8D7-6477-4767-A8FD-9D41F371C751}" destId="{637FE22C-F048-4E29-B8C1-EABE27E48F40}" srcOrd="1" destOrd="0" presId="urn:microsoft.com/office/officeart/2005/8/layout/hierarchy4"/>
    <dgm:cxn modelId="{86395CBD-5DFC-47A9-909D-17EBB39D36FC}" type="presParOf" srcId="{A4293A88-C124-449E-9AEE-523EFD3191F1}" destId="{5274D171-09F4-47AE-B78C-369085F75FBE}" srcOrd="3" destOrd="0" presId="urn:microsoft.com/office/officeart/2005/8/layout/hierarchy4"/>
    <dgm:cxn modelId="{CC794A5E-8C10-453C-B414-7795BED8E1D9}" type="presParOf" srcId="{A4293A88-C124-449E-9AEE-523EFD3191F1}" destId="{94D426FB-F111-475C-97FA-1E13C3426CC5}" srcOrd="4" destOrd="0" presId="urn:microsoft.com/office/officeart/2005/8/layout/hierarchy4"/>
    <dgm:cxn modelId="{6299FCA9-3091-4CF7-9F14-E0CC3AD68D85}" type="presParOf" srcId="{94D426FB-F111-475C-97FA-1E13C3426CC5}" destId="{D751D1E2-6976-461A-A4B6-FD1DC8317C8B}" srcOrd="0" destOrd="0" presId="urn:microsoft.com/office/officeart/2005/8/layout/hierarchy4"/>
    <dgm:cxn modelId="{501AEA71-E388-4C5E-B736-F2F89276B18F}" type="presParOf" srcId="{94D426FB-F111-475C-97FA-1E13C3426CC5}" destId="{39FE029B-9A0E-435E-9A18-59A38AE5D329}" srcOrd="1" destOrd="0" presId="urn:microsoft.com/office/officeart/2005/8/layout/hierarchy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91D9D-C8D4-4D1E-B840-9B6D815BFB84}" type="doc">
      <dgm:prSet loTypeId="urn:microsoft.com/office/officeart/2005/8/layout/hierarchy4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02317C-3BED-4C92-B582-65FCC02DAC71}">
      <dgm:prSet phldrT="[Текст]"/>
      <dgm:spPr>
        <a:solidFill>
          <a:schemeClr val="accent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ФУНКЦИОНИРУЕТ С ЦЕЛЬЮ ДОСТИЖЕНИЯ МАКСИМАЛЬНОЙ ЭФФЕКТИВНОСТИ УЧЕБНО-ВОСПИТАТЕЛЬНОГО ПРОЦЕССА 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DDE7C-9E26-4A51-BCDD-DD2B4244C15F}" type="parTrans" cxnId="{30AD780F-1C62-4CA6-B035-B6B5375BAC61}">
      <dgm:prSet/>
      <dgm:spPr/>
      <dgm:t>
        <a:bodyPr/>
        <a:lstStyle/>
        <a:p>
          <a:endParaRPr lang="ru-RU"/>
        </a:p>
      </dgm:t>
    </dgm:pt>
    <dgm:pt modelId="{88D34D94-8DB0-452F-9D5E-105E2A561F95}" type="sibTrans" cxnId="{30AD780F-1C62-4CA6-B035-B6B5375BAC61}">
      <dgm:prSet/>
      <dgm:spPr/>
      <dgm:t>
        <a:bodyPr/>
        <a:lstStyle/>
        <a:p>
          <a:endParaRPr lang="ru-RU"/>
        </a:p>
      </dgm:t>
    </dgm:pt>
    <dgm:pt modelId="{2AE31FA2-2DFB-47C7-882F-474FFB9B67C6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ПОВЫШАЕТ СТАТУС ПЕДАГОГА И ПРЕСТИЖНОСТЬ САМОЙ ПРОФЕССИИ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51D9B-9E2E-4222-B923-042523474185}" type="parTrans" cxnId="{676A0413-2BD0-4F17-9656-154E86320D0A}">
      <dgm:prSet/>
      <dgm:spPr/>
      <dgm:t>
        <a:bodyPr/>
        <a:lstStyle/>
        <a:p>
          <a:endParaRPr lang="ru-RU"/>
        </a:p>
      </dgm:t>
    </dgm:pt>
    <dgm:pt modelId="{FC2FF0DE-7769-4FF3-BEEE-226E53F0283C}" type="sibTrans" cxnId="{676A0413-2BD0-4F17-9656-154E86320D0A}">
      <dgm:prSet/>
      <dgm:spPr/>
      <dgm:t>
        <a:bodyPr/>
        <a:lstStyle/>
        <a:p>
          <a:endParaRPr lang="ru-RU"/>
        </a:p>
      </dgm:t>
    </dgm:pt>
    <dgm:pt modelId="{5D4FD6B3-E8E1-457C-9D7A-5A8A2EA7A125}">
      <dgm:prSet phldrT="[Текст]"/>
      <dgm:spPr>
        <a:solidFill>
          <a:schemeClr val="accent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НАПРАВЛЕНА НА ПОВЫШЕНИЕ КАЧЕСТВА ОБРАЗОВАТЕЛЬНЫХ УСЛУГ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1D3CD5-0E87-4A95-A429-1BD2EE8B81D0}" type="parTrans" cxnId="{D6300E05-AA96-499B-BBBC-8A45E5715E9F}">
      <dgm:prSet/>
      <dgm:spPr/>
      <dgm:t>
        <a:bodyPr/>
        <a:lstStyle/>
        <a:p>
          <a:endParaRPr lang="ru-RU"/>
        </a:p>
      </dgm:t>
    </dgm:pt>
    <dgm:pt modelId="{2B2BEF81-CCE1-4253-BF23-6DD65A18A5AD}" type="sibTrans" cxnId="{D6300E05-AA96-499B-BBBC-8A45E5715E9F}">
      <dgm:prSet/>
      <dgm:spPr/>
      <dgm:t>
        <a:bodyPr/>
        <a:lstStyle/>
        <a:p>
          <a:endParaRPr lang="ru-RU"/>
        </a:p>
      </dgm:t>
    </dgm:pt>
    <dgm:pt modelId="{5DE82F83-3954-4FA9-8460-5834309C4A0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ЕЖЕГОДНО ОПРЕДЕЛЯЕТ 20-КУ СИЛЬНЕЙШИХ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ПЕДАГОГОВ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КОЛЛЕДЖУ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8EC4D0-C3B1-406F-A63D-D41BDBD871CC}" type="parTrans" cxnId="{561F6D7E-077A-4F0B-849C-F775C83B4897}">
      <dgm:prSet/>
      <dgm:spPr/>
      <dgm:t>
        <a:bodyPr/>
        <a:lstStyle/>
        <a:p>
          <a:endParaRPr lang="ru-RU"/>
        </a:p>
      </dgm:t>
    </dgm:pt>
    <dgm:pt modelId="{1922332A-8483-42C8-8FDE-FC1C1D9F68CF}" type="sibTrans" cxnId="{561F6D7E-077A-4F0B-849C-F775C83B4897}">
      <dgm:prSet/>
      <dgm:spPr/>
      <dgm:t>
        <a:bodyPr/>
        <a:lstStyle/>
        <a:p>
          <a:endParaRPr lang="ru-RU"/>
        </a:p>
      </dgm:t>
    </dgm:pt>
    <dgm:pt modelId="{0F7D5D63-1B8D-4E08-A05A-46BC413CFE30}">
      <dgm:prSet phldrT="[Текст]"/>
      <dgm:spPr>
        <a:solidFill>
          <a:schemeClr val="accent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ДИСЦИПЛИНИРУЕТ ПЕДАГОГА, ФОРМИРУЯ В НЕМ ТАКИЕ ПРОФЕССИОНАЛЬНЫЕ КАЧЕСТВА, КАК КОМПЕТЕНТНОСТЬ И САМОРАЗВИТИЕ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84DD-384F-4EA2-8201-45D6B5B13D52}" type="parTrans" cxnId="{865BA52E-662F-4A30-A26F-AD574ECB2753}">
      <dgm:prSet/>
      <dgm:spPr/>
      <dgm:t>
        <a:bodyPr/>
        <a:lstStyle/>
        <a:p>
          <a:endParaRPr lang="ru-RU"/>
        </a:p>
      </dgm:t>
    </dgm:pt>
    <dgm:pt modelId="{8BE519DB-EF08-4E0F-AA91-4B227CC79F3A}" type="sibTrans" cxnId="{865BA52E-662F-4A30-A26F-AD574ECB2753}">
      <dgm:prSet/>
      <dgm:spPr/>
      <dgm:t>
        <a:bodyPr/>
        <a:lstStyle/>
        <a:p>
          <a:endParaRPr lang="ru-RU"/>
        </a:p>
      </dgm:t>
    </dgm:pt>
    <dgm:pt modelId="{A4293A88-C124-449E-9AEE-523EFD3191F1}" type="pres">
      <dgm:prSet presAssocID="{61491D9D-C8D4-4D1E-B840-9B6D815BFB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F38142-30DD-4B7F-8A6F-AEE64E006A2E}" type="pres">
      <dgm:prSet presAssocID="{EE02317C-3BED-4C92-B582-65FCC02DAC71}" presName="vertOne" presStyleCnt="0"/>
      <dgm:spPr/>
    </dgm:pt>
    <dgm:pt modelId="{589AA85F-3211-46AE-8483-2E90DDD37114}" type="pres">
      <dgm:prSet presAssocID="{EE02317C-3BED-4C92-B582-65FCC02DAC71}" presName="txOne" presStyleLbl="node0" presStyleIdx="0" presStyleCnt="3" custLinFactY="-25597" custLinFactNeighborX="-167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201B97-46FA-41A2-824B-A29B36614FC1}" type="pres">
      <dgm:prSet presAssocID="{EE02317C-3BED-4C92-B582-65FCC02DAC71}" presName="parTransOne" presStyleCnt="0"/>
      <dgm:spPr/>
    </dgm:pt>
    <dgm:pt modelId="{7615B28D-C5F1-456E-BCD4-1672FDD94FD8}" type="pres">
      <dgm:prSet presAssocID="{EE02317C-3BED-4C92-B582-65FCC02DAC71}" presName="horzOne" presStyleCnt="0"/>
      <dgm:spPr/>
    </dgm:pt>
    <dgm:pt modelId="{DAF9A5B7-BA1E-4A97-8DF0-6ECC1FE01FC8}" type="pres">
      <dgm:prSet presAssocID="{2AE31FA2-2DFB-47C7-882F-474FFB9B67C6}" presName="vertTwo" presStyleCnt="0"/>
      <dgm:spPr/>
    </dgm:pt>
    <dgm:pt modelId="{3EEAC0BC-63D3-4726-93D8-BF8F654F7AA2}" type="pres">
      <dgm:prSet presAssocID="{2AE31FA2-2DFB-47C7-882F-474FFB9B67C6}" presName="txTwo" presStyleLbl="node2" presStyleIdx="0" presStyleCnt="2" custLinFactNeighborX="44272" custLinFactNeighborY="-1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AEC886-7051-4F86-BC0F-36BC9E72DA68}" type="pres">
      <dgm:prSet presAssocID="{2AE31FA2-2DFB-47C7-882F-474FFB9B67C6}" presName="horzTwo" presStyleCnt="0"/>
      <dgm:spPr/>
    </dgm:pt>
    <dgm:pt modelId="{3755D3AB-16B4-40D9-9367-0164DF438BDF}" type="pres">
      <dgm:prSet presAssocID="{88D34D94-8DB0-452F-9D5E-105E2A561F95}" presName="sibSpaceOne" presStyleCnt="0"/>
      <dgm:spPr/>
    </dgm:pt>
    <dgm:pt modelId="{644F818F-D0ED-4ADD-AE2A-BEDF456F0F8B}" type="pres">
      <dgm:prSet presAssocID="{5D4FD6B3-E8E1-457C-9D7A-5A8A2EA7A125}" presName="vertOne" presStyleCnt="0"/>
      <dgm:spPr/>
    </dgm:pt>
    <dgm:pt modelId="{1B6C95A7-6904-46D3-A7FD-1A1120FBF301}" type="pres">
      <dgm:prSet presAssocID="{5D4FD6B3-E8E1-457C-9D7A-5A8A2EA7A125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419DA4-FE91-4BDF-8729-00F4D44085CC}" type="pres">
      <dgm:prSet presAssocID="{5D4FD6B3-E8E1-457C-9D7A-5A8A2EA7A125}" presName="parTransOne" presStyleCnt="0"/>
      <dgm:spPr/>
    </dgm:pt>
    <dgm:pt modelId="{9DD0A9E7-2FA2-4775-8F46-55A5FE0284CA}" type="pres">
      <dgm:prSet presAssocID="{5D4FD6B3-E8E1-457C-9D7A-5A8A2EA7A125}" presName="horzOne" presStyleCnt="0"/>
      <dgm:spPr/>
    </dgm:pt>
    <dgm:pt modelId="{182DA8D7-6477-4767-A8FD-9D41F371C751}" type="pres">
      <dgm:prSet presAssocID="{5DE82F83-3954-4FA9-8460-5834309C4A09}" presName="vertTwo" presStyleCnt="0"/>
      <dgm:spPr/>
    </dgm:pt>
    <dgm:pt modelId="{FCD727F5-FA26-4733-BDD4-69654F556D06}" type="pres">
      <dgm:prSet presAssocID="{5DE82F83-3954-4FA9-8460-5834309C4A09}" presName="txTwo" presStyleLbl="node2" presStyleIdx="1" presStyleCnt="2" custLinFactNeighborX="61029" custLinFactNeighborY="-1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7FE22C-F048-4E29-B8C1-EABE27E48F40}" type="pres">
      <dgm:prSet presAssocID="{5DE82F83-3954-4FA9-8460-5834309C4A09}" presName="horzTwo" presStyleCnt="0"/>
      <dgm:spPr/>
    </dgm:pt>
    <dgm:pt modelId="{5274D171-09F4-47AE-B78C-369085F75FBE}" type="pres">
      <dgm:prSet presAssocID="{2B2BEF81-CCE1-4253-BF23-6DD65A18A5AD}" presName="sibSpaceOne" presStyleCnt="0"/>
      <dgm:spPr/>
    </dgm:pt>
    <dgm:pt modelId="{94D426FB-F111-475C-97FA-1E13C3426CC5}" type="pres">
      <dgm:prSet presAssocID="{0F7D5D63-1B8D-4E08-A05A-46BC413CFE30}" presName="vertOne" presStyleCnt="0"/>
      <dgm:spPr/>
    </dgm:pt>
    <dgm:pt modelId="{D751D1E2-6976-461A-A4B6-FD1DC8317C8B}" type="pres">
      <dgm:prSet presAssocID="{0F7D5D63-1B8D-4E08-A05A-46BC413CFE30}" presName="txOne" presStyleLbl="node0" presStyleIdx="2" presStyleCnt="3" custLinFactNeighborX="11007" custLinFactNeighborY="-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FE029B-9A0E-435E-9A18-59A38AE5D329}" type="pres">
      <dgm:prSet presAssocID="{0F7D5D63-1B8D-4E08-A05A-46BC413CFE30}" presName="horzOne" presStyleCnt="0"/>
      <dgm:spPr/>
    </dgm:pt>
  </dgm:ptLst>
  <dgm:cxnLst>
    <dgm:cxn modelId="{F806F1A7-695F-4F50-A665-35452B618C11}" type="presOf" srcId="{0F7D5D63-1B8D-4E08-A05A-46BC413CFE30}" destId="{D751D1E2-6976-461A-A4B6-FD1DC8317C8B}" srcOrd="0" destOrd="0" presId="urn:microsoft.com/office/officeart/2005/8/layout/hierarchy4"/>
    <dgm:cxn modelId="{820327A5-D6B1-42EB-B593-E4B421550414}" type="presOf" srcId="{EE02317C-3BED-4C92-B582-65FCC02DAC71}" destId="{589AA85F-3211-46AE-8483-2E90DDD37114}" srcOrd="0" destOrd="0" presId="urn:microsoft.com/office/officeart/2005/8/layout/hierarchy4"/>
    <dgm:cxn modelId="{D6300E05-AA96-499B-BBBC-8A45E5715E9F}" srcId="{61491D9D-C8D4-4D1E-B840-9B6D815BFB84}" destId="{5D4FD6B3-E8E1-457C-9D7A-5A8A2EA7A125}" srcOrd="1" destOrd="0" parTransId="{C01D3CD5-0E87-4A95-A429-1BD2EE8B81D0}" sibTransId="{2B2BEF81-CCE1-4253-BF23-6DD65A18A5AD}"/>
    <dgm:cxn modelId="{11F91F4D-B5F4-4408-99E6-7B31FD7BC4DE}" type="presOf" srcId="{2AE31FA2-2DFB-47C7-882F-474FFB9B67C6}" destId="{3EEAC0BC-63D3-4726-93D8-BF8F654F7AA2}" srcOrd="0" destOrd="0" presId="urn:microsoft.com/office/officeart/2005/8/layout/hierarchy4"/>
    <dgm:cxn modelId="{6FC05664-1AD7-4A0E-9FE6-6EBB4ADB720A}" type="presOf" srcId="{61491D9D-C8D4-4D1E-B840-9B6D815BFB84}" destId="{A4293A88-C124-449E-9AEE-523EFD3191F1}" srcOrd="0" destOrd="0" presId="urn:microsoft.com/office/officeart/2005/8/layout/hierarchy4"/>
    <dgm:cxn modelId="{561F6D7E-077A-4F0B-849C-F775C83B4897}" srcId="{5D4FD6B3-E8E1-457C-9D7A-5A8A2EA7A125}" destId="{5DE82F83-3954-4FA9-8460-5834309C4A09}" srcOrd="0" destOrd="0" parTransId="{768EC4D0-C3B1-406F-A63D-D41BDBD871CC}" sibTransId="{1922332A-8483-42C8-8FDE-FC1C1D9F68CF}"/>
    <dgm:cxn modelId="{2BF5175E-FF5F-4514-8BA0-EFE6BBEBE3F1}" type="presOf" srcId="{5DE82F83-3954-4FA9-8460-5834309C4A09}" destId="{FCD727F5-FA26-4733-BDD4-69654F556D06}" srcOrd="0" destOrd="0" presId="urn:microsoft.com/office/officeart/2005/8/layout/hierarchy4"/>
    <dgm:cxn modelId="{C2A7B8D8-3F36-464A-ABA2-8E9932D36CA8}" type="presOf" srcId="{5D4FD6B3-E8E1-457C-9D7A-5A8A2EA7A125}" destId="{1B6C95A7-6904-46D3-A7FD-1A1120FBF301}" srcOrd="0" destOrd="0" presId="urn:microsoft.com/office/officeart/2005/8/layout/hierarchy4"/>
    <dgm:cxn modelId="{865BA52E-662F-4A30-A26F-AD574ECB2753}" srcId="{61491D9D-C8D4-4D1E-B840-9B6D815BFB84}" destId="{0F7D5D63-1B8D-4E08-A05A-46BC413CFE30}" srcOrd="2" destOrd="0" parTransId="{C7FE84DD-384F-4EA2-8201-45D6B5B13D52}" sibTransId="{8BE519DB-EF08-4E0F-AA91-4B227CC79F3A}"/>
    <dgm:cxn modelId="{30AD780F-1C62-4CA6-B035-B6B5375BAC61}" srcId="{61491D9D-C8D4-4D1E-B840-9B6D815BFB84}" destId="{EE02317C-3BED-4C92-B582-65FCC02DAC71}" srcOrd="0" destOrd="0" parTransId="{08CDDE7C-9E26-4A51-BCDD-DD2B4244C15F}" sibTransId="{88D34D94-8DB0-452F-9D5E-105E2A561F95}"/>
    <dgm:cxn modelId="{676A0413-2BD0-4F17-9656-154E86320D0A}" srcId="{EE02317C-3BED-4C92-B582-65FCC02DAC71}" destId="{2AE31FA2-2DFB-47C7-882F-474FFB9B67C6}" srcOrd="0" destOrd="0" parTransId="{F6851D9B-9E2E-4222-B923-042523474185}" sibTransId="{FC2FF0DE-7769-4FF3-BEEE-226E53F0283C}"/>
    <dgm:cxn modelId="{3FA72879-BBAE-43EE-B5A5-AA85E0D4F633}" type="presParOf" srcId="{A4293A88-C124-449E-9AEE-523EFD3191F1}" destId="{83F38142-30DD-4B7F-8A6F-AEE64E006A2E}" srcOrd="0" destOrd="0" presId="urn:microsoft.com/office/officeart/2005/8/layout/hierarchy4"/>
    <dgm:cxn modelId="{B92CA880-0F26-4555-AB80-D3F35C10DD7F}" type="presParOf" srcId="{83F38142-30DD-4B7F-8A6F-AEE64E006A2E}" destId="{589AA85F-3211-46AE-8483-2E90DDD37114}" srcOrd="0" destOrd="0" presId="urn:microsoft.com/office/officeart/2005/8/layout/hierarchy4"/>
    <dgm:cxn modelId="{C8BA9207-1A7E-4996-AA32-5A38FACC1F73}" type="presParOf" srcId="{83F38142-30DD-4B7F-8A6F-AEE64E006A2E}" destId="{6E201B97-46FA-41A2-824B-A29B36614FC1}" srcOrd="1" destOrd="0" presId="urn:microsoft.com/office/officeart/2005/8/layout/hierarchy4"/>
    <dgm:cxn modelId="{0EEA629E-06C5-4E51-AEB7-D03121C5E77A}" type="presParOf" srcId="{83F38142-30DD-4B7F-8A6F-AEE64E006A2E}" destId="{7615B28D-C5F1-456E-BCD4-1672FDD94FD8}" srcOrd="2" destOrd="0" presId="urn:microsoft.com/office/officeart/2005/8/layout/hierarchy4"/>
    <dgm:cxn modelId="{8C5F6D0E-C4E5-4B90-AC52-5EEC7F07416D}" type="presParOf" srcId="{7615B28D-C5F1-456E-BCD4-1672FDD94FD8}" destId="{DAF9A5B7-BA1E-4A97-8DF0-6ECC1FE01FC8}" srcOrd="0" destOrd="0" presId="urn:microsoft.com/office/officeart/2005/8/layout/hierarchy4"/>
    <dgm:cxn modelId="{3BE3FBF1-6EFB-4064-B16D-977948F91B58}" type="presParOf" srcId="{DAF9A5B7-BA1E-4A97-8DF0-6ECC1FE01FC8}" destId="{3EEAC0BC-63D3-4726-93D8-BF8F654F7AA2}" srcOrd="0" destOrd="0" presId="urn:microsoft.com/office/officeart/2005/8/layout/hierarchy4"/>
    <dgm:cxn modelId="{D2CFFDA3-0D97-4B8C-9DA0-31C084FEF9F0}" type="presParOf" srcId="{DAF9A5B7-BA1E-4A97-8DF0-6ECC1FE01FC8}" destId="{03AEC886-7051-4F86-BC0F-36BC9E72DA68}" srcOrd="1" destOrd="0" presId="urn:microsoft.com/office/officeart/2005/8/layout/hierarchy4"/>
    <dgm:cxn modelId="{D3C803E1-4B82-4470-A14C-852C8121D731}" type="presParOf" srcId="{A4293A88-C124-449E-9AEE-523EFD3191F1}" destId="{3755D3AB-16B4-40D9-9367-0164DF438BDF}" srcOrd="1" destOrd="0" presId="urn:microsoft.com/office/officeart/2005/8/layout/hierarchy4"/>
    <dgm:cxn modelId="{0208380A-5CF2-46FE-A21C-7A1BBD775BB3}" type="presParOf" srcId="{A4293A88-C124-449E-9AEE-523EFD3191F1}" destId="{644F818F-D0ED-4ADD-AE2A-BEDF456F0F8B}" srcOrd="2" destOrd="0" presId="urn:microsoft.com/office/officeart/2005/8/layout/hierarchy4"/>
    <dgm:cxn modelId="{07875CB2-CF2C-4F62-89EE-45977C1F741A}" type="presParOf" srcId="{644F818F-D0ED-4ADD-AE2A-BEDF456F0F8B}" destId="{1B6C95A7-6904-46D3-A7FD-1A1120FBF301}" srcOrd="0" destOrd="0" presId="urn:microsoft.com/office/officeart/2005/8/layout/hierarchy4"/>
    <dgm:cxn modelId="{0953E2D9-7320-4101-992F-627908010A38}" type="presParOf" srcId="{644F818F-D0ED-4ADD-AE2A-BEDF456F0F8B}" destId="{73419DA4-FE91-4BDF-8729-00F4D44085CC}" srcOrd="1" destOrd="0" presId="urn:microsoft.com/office/officeart/2005/8/layout/hierarchy4"/>
    <dgm:cxn modelId="{D28D7946-0305-44E1-ABE8-634515FB1B2F}" type="presParOf" srcId="{644F818F-D0ED-4ADD-AE2A-BEDF456F0F8B}" destId="{9DD0A9E7-2FA2-4775-8F46-55A5FE0284CA}" srcOrd="2" destOrd="0" presId="urn:microsoft.com/office/officeart/2005/8/layout/hierarchy4"/>
    <dgm:cxn modelId="{B0FEFBE2-D47F-489A-B46B-3F58C001106F}" type="presParOf" srcId="{9DD0A9E7-2FA2-4775-8F46-55A5FE0284CA}" destId="{182DA8D7-6477-4767-A8FD-9D41F371C751}" srcOrd="0" destOrd="0" presId="urn:microsoft.com/office/officeart/2005/8/layout/hierarchy4"/>
    <dgm:cxn modelId="{B7FC8F6B-173D-45D3-8329-91CF0592E506}" type="presParOf" srcId="{182DA8D7-6477-4767-A8FD-9D41F371C751}" destId="{FCD727F5-FA26-4733-BDD4-69654F556D06}" srcOrd="0" destOrd="0" presId="urn:microsoft.com/office/officeart/2005/8/layout/hierarchy4"/>
    <dgm:cxn modelId="{F909CD5F-46DE-42D6-A250-FA2611AE47E3}" type="presParOf" srcId="{182DA8D7-6477-4767-A8FD-9D41F371C751}" destId="{637FE22C-F048-4E29-B8C1-EABE27E48F40}" srcOrd="1" destOrd="0" presId="urn:microsoft.com/office/officeart/2005/8/layout/hierarchy4"/>
    <dgm:cxn modelId="{4E414CC6-76C3-4181-92FD-9D73FC6A4685}" type="presParOf" srcId="{A4293A88-C124-449E-9AEE-523EFD3191F1}" destId="{5274D171-09F4-47AE-B78C-369085F75FBE}" srcOrd="3" destOrd="0" presId="urn:microsoft.com/office/officeart/2005/8/layout/hierarchy4"/>
    <dgm:cxn modelId="{0AAD38DF-9515-4DA7-9734-2DA4E1ADD167}" type="presParOf" srcId="{A4293A88-C124-449E-9AEE-523EFD3191F1}" destId="{94D426FB-F111-475C-97FA-1E13C3426CC5}" srcOrd="4" destOrd="0" presId="urn:microsoft.com/office/officeart/2005/8/layout/hierarchy4"/>
    <dgm:cxn modelId="{DC5D4E2F-5555-4E34-88BB-AE31C66855E2}" type="presParOf" srcId="{94D426FB-F111-475C-97FA-1E13C3426CC5}" destId="{D751D1E2-6976-461A-A4B6-FD1DC8317C8B}" srcOrd="0" destOrd="0" presId="urn:microsoft.com/office/officeart/2005/8/layout/hierarchy4"/>
    <dgm:cxn modelId="{89A96F28-211C-481E-BF81-A55ACDBFEE19}" type="presParOf" srcId="{94D426FB-F111-475C-97FA-1E13C3426CC5}" destId="{39FE029B-9A0E-435E-9A18-59A38AE5D32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DA084-9F39-4B42-8A22-02566DDD2B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ACFBE-27EE-40CD-8745-F18FA620893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Максимальное количество  баллов </a:t>
          </a:r>
        </a:p>
        <a:p>
          <a:r>
            <a:rPr lang="ru-RU" sz="8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1000</a:t>
          </a:r>
          <a:endParaRPr lang="ru-RU" sz="8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FBB2E9-EB2D-4244-9B6F-D1B287E01F7A}" type="parTrans" cxnId="{611A6B2F-537C-4663-ABD6-9E9517649155}">
      <dgm:prSet/>
      <dgm:spPr/>
      <dgm:t>
        <a:bodyPr/>
        <a:lstStyle/>
        <a:p>
          <a:endParaRPr lang="ru-RU"/>
        </a:p>
      </dgm:t>
    </dgm:pt>
    <dgm:pt modelId="{B33A792F-B694-4F90-882C-9C4A0F074AB8}" type="sibTrans" cxnId="{611A6B2F-537C-4663-ABD6-9E9517649155}">
      <dgm:prSet/>
      <dgm:spPr/>
      <dgm:t>
        <a:bodyPr/>
        <a:lstStyle/>
        <a:p>
          <a:endParaRPr lang="ru-RU"/>
        </a:p>
      </dgm:t>
    </dgm:pt>
    <dgm:pt modelId="{1ACBDF43-738B-4BD1-84AA-32501688BF7E}" type="pres">
      <dgm:prSet presAssocID="{886DA084-9F39-4B42-8A22-02566DDD2B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594DB-C5FD-4449-9102-38B0434585C7}" type="pres">
      <dgm:prSet presAssocID="{7BCACFBE-27EE-40CD-8745-F18FA6208935}" presName="node" presStyleLbl="node1" presStyleIdx="0" presStyleCnt="1" custScaleY="70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51C76A-C6C0-46D4-8B0F-D59E819DA1B8}" type="presOf" srcId="{7BCACFBE-27EE-40CD-8745-F18FA6208935}" destId="{B38594DB-C5FD-4449-9102-38B0434585C7}" srcOrd="0" destOrd="0" presId="urn:microsoft.com/office/officeart/2005/8/layout/default"/>
    <dgm:cxn modelId="{611A6B2F-537C-4663-ABD6-9E9517649155}" srcId="{886DA084-9F39-4B42-8A22-02566DDD2B80}" destId="{7BCACFBE-27EE-40CD-8745-F18FA6208935}" srcOrd="0" destOrd="0" parTransId="{69FBB2E9-EB2D-4244-9B6F-D1B287E01F7A}" sibTransId="{B33A792F-B694-4F90-882C-9C4A0F074AB8}"/>
    <dgm:cxn modelId="{7DF623F8-57FE-44EC-8E7E-CE841108A1BB}" type="presOf" srcId="{886DA084-9F39-4B42-8A22-02566DDD2B80}" destId="{1ACBDF43-738B-4BD1-84AA-32501688BF7E}" srcOrd="0" destOrd="0" presId="urn:microsoft.com/office/officeart/2005/8/layout/default"/>
    <dgm:cxn modelId="{623F0597-FBDE-4EE4-8BAE-AA875473802D}" type="presParOf" srcId="{1ACBDF43-738B-4BD1-84AA-32501688BF7E}" destId="{B38594DB-C5FD-4449-9102-38B0434585C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0621D-C4E5-4662-9065-4B52D94A45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3A0EF9-80C8-4DF7-8B42-03A86F8D7A6A}">
      <dgm:prSet phldrT="[Текст]"/>
      <dgm:spPr/>
      <dgm:t>
        <a:bodyPr/>
        <a:lstStyle/>
        <a:p>
          <a:r>
            <a:rPr lang="ru-RU" dirty="0" smtClean="0"/>
            <a:t>Итоговый рейтинг преподавателей складывается по сумме всех баллов каждого модуля</a:t>
          </a:r>
          <a:endParaRPr lang="ru-RU" dirty="0"/>
        </a:p>
      </dgm:t>
    </dgm:pt>
    <dgm:pt modelId="{9B795B28-BDC7-4AED-AC00-35EB2AADB0B5}" type="parTrans" cxnId="{C95335CE-9919-4F34-AF67-F30082B5416B}">
      <dgm:prSet/>
      <dgm:spPr/>
      <dgm:t>
        <a:bodyPr/>
        <a:lstStyle/>
        <a:p>
          <a:endParaRPr lang="ru-RU"/>
        </a:p>
      </dgm:t>
    </dgm:pt>
    <dgm:pt modelId="{C1E66814-DC1A-4943-97E6-EACDD8F6FB5B}" type="sibTrans" cxnId="{C95335CE-9919-4F34-AF67-F30082B5416B}">
      <dgm:prSet/>
      <dgm:spPr/>
      <dgm:t>
        <a:bodyPr/>
        <a:lstStyle/>
        <a:p>
          <a:endParaRPr lang="ru-RU"/>
        </a:p>
      </dgm:t>
    </dgm:pt>
    <dgm:pt modelId="{D041FC65-4516-4D6B-9520-B5F2C5CC5EF5}">
      <dgm:prSet phldrT="[Текст]"/>
      <dgm:spPr/>
      <dgm:t>
        <a:bodyPr/>
        <a:lstStyle/>
        <a:p>
          <a:r>
            <a:rPr lang="ru-RU" dirty="0" smtClean="0"/>
            <a:t>В 20 лучших </a:t>
          </a:r>
          <a:r>
            <a:rPr lang="ru-RU" b="1" dirty="0" smtClean="0">
              <a:solidFill>
                <a:srgbClr val="FF0000"/>
              </a:solidFill>
            </a:rPr>
            <a:t>не могут </a:t>
          </a:r>
          <a:r>
            <a:rPr lang="ru-RU" dirty="0" smtClean="0"/>
            <a:t>входить те преподаватели, которые  набрали по одному из модулей отрицательное количество баллов </a:t>
          </a:r>
          <a:endParaRPr lang="ru-RU" dirty="0"/>
        </a:p>
      </dgm:t>
    </dgm:pt>
    <dgm:pt modelId="{A4DD0554-BC68-4AF9-89C0-BDF21A5EFF10}" type="parTrans" cxnId="{A1F94D5F-FF56-4F9B-8867-48CA34790974}">
      <dgm:prSet/>
      <dgm:spPr/>
      <dgm:t>
        <a:bodyPr/>
        <a:lstStyle/>
        <a:p>
          <a:endParaRPr lang="ru-RU"/>
        </a:p>
      </dgm:t>
    </dgm:pt>
    <dgm:pt modelId="{7924251C-46B6-40E0-86C1-556E12C17A9F}" type="sibTrans" cxnId="{A1F94D5F-FF56-4F9B-8867-48CA34790974}">
      <dgm:prSet/>
      <dgm:spPr/>
      <dgm:t>
        <a:bodyPr/>
        <a:lstStyle/>
        <a:p>
          <a:endParaRPr lang="ru-RU"/>
        </a:p>
      </dgm:t>
    </dgm:pt>
    <dgm:pt modelId="{4DB0AD7A-B337-41EB-8F9D-1D2576052BF9}" type="pres">
      <dgm:prSet presAssocID="{C8E0621D-C4E5-4662-9065-4B52D94A45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CBBA4C-E04A-4317-85BD-285CE6E2F908}" type="pres">
      <dgm:prSet presAssocID="{8B3A0EF9-80C8-4DF7-8B42-03A86F8D7A6A}" presName="node" presStyleLbl="node1" presStyleIdx="0" presStyleCnt="2" custScaleX="253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1228D-8EDA-4DA3-B773-7B3552806398}" type="pres">
      <dgm:prSet presAssocID="{C1E66814-DC1A-4943-97E6-EACDD8F6FB5B}" presName="sibTrans" presStyleCnt="0"/>
      <dgm:spPr/>
    </dgm:pt>
    <dgm:pt modelId="{8B2C9FC7-D4BB-4F19-8092-C21800D24666}" type="pres">
      <dgm:prSet presAssocID="{D041FC65-4516-4D6B-9520-B5F2C5CC5EF5}" presName="node" presStyleLbl="node1" presStyleIdx="1" presStyleCnt="2" custScaleX="253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335CE-9919-4F34-AF67-F30082B5416B}" srcId="{C8E0621D-C4E5-4662-9065-4B52D94A45B5}" destId="{8B3A0EF9-80C8-4DF7-8B42-03A86F8D7A6A}" srcOrd="0" destOrd="0" parTransId="{9B795B28-BDC7-4AED-AC00-35EB2AADB0B5}" sibTransId="{C1E66814-DC1A-4943-97E6-EACDD8F6FB5B}"/>
    <dgm:cxn modelId="{6482E784-365F-4A2C-B445-63A72A4BEC9D}" type="presOf" srcId="{D041FC65-4516-4D6B-9520-B5F2C5CC5EF5}" destId="{8B2C9FC7-D4BB-4F19-8092-C21800D24666}" srcOrd="0" destOrd="0" presId="urn:microsoft.com/office/officeart/2005/8/layout/default"/>
    <dgm:cxn modelId="{612A6021-A594-4BA4-ADFA-4837A52B3142}" type="presOf" srcId="{8B3A0EF9-80C8-4DF7-8B42-03A86F8D7A6A}" destId="{A6CBBA4C-E04A-4317-85BD-285CE6E2F908}" srcOrd="0" destOrd="0" presId="urn:microsoft.com/office/officeart/2005/8/layout/default"/>
    <dgm:cxn modelId="{590985C7-1164-4502-8FB5-F49852526B22}" type="presOf" srcId="{C8E0621D-C4E5-4662-9065-4B52D94A45B5}" destId="{4DB0AD7A-B337-41EB-8F9D-1D2576052BF9}" srcOrd="0" destOrd="0" presId="urn:microsoft.com/office/officeart/2005/8/layout/default"/>
    <dgm:cxn modelId="{A1F94D5F-FF56-4F9B-8867-48CA34790974}" srcId="{C8E0621D-C4E5-4662-9065-4B52D94A45B5}" destId="{D041FC65-4516-4D6B-9520-B5F2C5CC5EF5}" srcOrd="1" destOrd="0" parTransId="{A4DD0554-BC68-4AF9-89C0-BDF21A5EFF10}" sibTransId="{7924251C-46B6-40E0-86C1-556E12C17A9F}"/>
    <dgm:cxn modelId="{C7574830-B18A-4D68-8C04-22F87D91DB70}" type="presParOf" srcId="{4DB0AD7A-B337-41EB-8F9D-1D2576052BF9}" destId="{A6CBBA4C-E04A-4317-85BD-285CE6E2F908}" srcOrd="0" destOrd="0" presId="urn:microsoft.com/office/officeart/2005/8/layout/default"/>
    <dgm:cxn modelId="{21969E70-BA6D-4D11-8A43-4961B7548F4D}" type="presParOf" srcId="{4DB0AD7A-B337-41EB-8F9D-1D2576052BF9}" destId="{8841228D-8EDA-4DA3-B773-7B3552806398}" srcOrd="1" destOrd="0" presId="urn:microsoft.com/office/officeart/2005/8/layout/default"/>
    <dgm:cxn modelId="{93A88699-619E-4D59-A50D-ECE011575E71}" type="presParOf" srcId="{4DB0AD7A-B337-41EB-8F9D-1D2576052BF9}" destId="{8B2C9FC7-D4BB-4F19-8092-C21800D2466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AA85F-3211-46AE-8483-2E90DDD37114}">
      <dsp:nvSpPr>
        <dsp:cNvPr id="0" name=""/>
        <dsp:cNvSpPr/>
      </dsp:nvSpPr>
      <dsp:spPr>
        <a:xfrm>
          <a:off x="6236" y="2080"/>
          <a:ext cx="2521721" cy="222598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190" tIns="758190" rIns="758190" bIns="758190" numCol="1" spcCol="1270" anchor="ctr" anchorCtr="0">
          <a:noAutofit/>
        </a:bodyPr>
        <a:lstStyle/>
        <a:p>
          <a:pPr lvl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sz="19900" kern="12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1433" y="67277"/>
        <a:ext cx="2391327" cy="2095595"/>
      </dsp:txXfrm>
    </dsp:sp>
    <dsp:sp modelId="{3EEAC0BC-63D3-4726-93D8-BF8F654F7AA2}">
      <dsp:nvSpPr>
        <dsp:cNvPr id="0" name=""/>
        <dsp:cNvSpPr/>
      </dsp:nvSpPr>
      <dsp:spPr>
        <a:xfrm>
          <a:off x="1122652" y="2416455"/>
          <a:ext cx="2521721" cy="222598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190" tIns="758190" rIns="758190" bIns="758190" numCol="1" spcCol="1270" anchor="ctr" anchorCtr="0">
          <a:noAutofit/>
        </a:bodyPr>
        <a:lstStyle/>
        <a:p>
          <a:pPr lvl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endParaRPr lang="ru-RU" sz="19900" kern="12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87849" y="2481652"/>
        <a:ext cx="2391327" cy="2095595"/>
      </dsp:txXfrm>
    </dsp:sp>
    <dsp:sp modelId="{1B6C95A7-6904-46D3-A7FD-1A1120FBF301}">
      <dsp:nvSpPr>
        <dsp:cNvPr id="0" name=""/>
        <dsp:cNvSpPr/>
      </dsp:nvSpPr>
      <dsp:spPr>
        <a:xfrm>
          <a:off x="2951607" y="2080"/>
          <a:ext cx="2521721" cy="222598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190" tIns="758190" rIns="758190" bIns="758190" numCol="1" spcCol="1270" anchor="ctr" anchorCtr="0">
          <a:noAutofit/>
        </a:bodyPr>
        <a:lstStyle/>
        <a:p>
          <a:pPr lvl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endParaRPr lang="ru-RU" sz="19900" kern="12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16804" y="67277"/>
        <a:ext cx="2391327" cy="2095595"/>
      </dsp:txXfrm>
    </dsp:sp>
    <dsp:sp modelId="{FCD727F5-FA26-4733-BDD4-69654F556D06}">
      <dsp:nvSpPr>
        <dsp:cNvPr id="0" name=""/>
        <dsp:cNvSpPr/>
      </dsp:nvSpPr>
      <dsp:spPr>
        <a:xfrm>
          <a:off x="4490588" y="2416455"/>
          <a:ext cx="2521721" cy="222598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190" tIns="758190" rIns="758190" bIns="758190" numCol="1" spcCol="1270" anchor="ctr" anchorCtr="0">
          <a:noAutofit/>
        </a:bodyPr>
        <a:lstStyle/>
        <a:p>
          <a:pPr lvl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endParaRPr lang="ru-RU" sz="19900" kern="12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55785" y="2481652"/>
        <a:ext cx="2391327" cy="2095595"/>
      </dsp:txXfrm>
    </dsp:sp>
    <dsp:sp modelId="{D751D1E2-6976-461A-A4B6-FD1DC8317C8B}">
      <dsp:nvSpPr>
        <dsp:cNvPr id="0" name=""/>
        <dsp:cNvSpPr/>
      </dsp:nvSpPr>
      <dsp:spPr>
        <a:xfrm>
          <a:off x="5903214" y="0"/>
          <a:ext cx="2521721" cy="222598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190" tIns="758190" rIns="758190" bIns="758190" numCol="1" spcCol="1270" anchor="ctr" anchorCtr="0">
          <a:noAutofit/>
        </a:bodyPr>
        <a:lstStyle/>
        <a:p>
          <a:pPr lvl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9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endParaRPr lang="ru-RU" sz="19900" kern="12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968411" y="65197"/>
        <a:ext cx="2391327" cy="2095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AA85F-3211-46AE-8483-2E90DDD37114}">
      <dsp:nvSpPr>
        <dsp:cNvPr id="0" name=""/>
        <dsp:cNvSpPr/>
      </dsp:nvSpPr>
      <dsp:spPr>
        <a:xfrm>
          <a:off x="0" y="0"/>
          <a:ext cx="2521721" cy="22259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ФУНКЦИОНИРУЕТ С ЦЕЛЬЮ ДОСТИЖЕНИЯ МАКСИМАЛЬНОЙ ЭФФЕКТИВНОСТИ УЧЕБНО-ВОСПИТАТЕЛЬНОГО ПРОЦЕССА 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97" y="65197"/>
        <a:ext cx="2391327" cy="2095595"/>
      </dsp:txXfrm>
    </dsp:sp>
    <dsp:sp modelId="{3EEAC0BC-63D3-4726-93D8-BF8F654F7AA2}">
      <dsp:nvSpPr>
        <dsp:cNvPr id="0" name=""/>
        <dsp:cNvSpPr/>
      </dsp:nvSpPr>
      <dsp:spPr>
        <a:xfrm>
          <a:off x="1122652" y="2416455"/>
          <a:ext cx="2521721" cy="2225989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ПОВЫШАЕТ СТАТУС ПЕДАГОГА И ПРЕСТИЖНОСТЬ САМОЙ ПРОФЕССИИ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7849" y="2481652"/>
        <a:ext cx="2391327" cy="2095595"/>
      </dsp:txXfrm>
    </dsp:sp>
    <dsp:sp modelId="{1B6C95A7-6904-46D3-A7FD-1A1120FBF301}">
      <dsp:nvSpPr>
        <dsp:cNvPr id="0" name=""/>
        <dsp:cNvSpPr/>
      </dsp:nvSpPr>
      <dsp:spPr>
        <a:xfrm>
          <a:off x="2951607" y="2080"/>
          <a:ext cx="2521721" cy="22259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НАПРАВЛЕНА НА ПОВЫШЕНИЕ КАЧЕСТВА ОБРАЗОВАТЕЛЬНЫХ УСЛУГ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6804" y="67277"/>
        <a:ext cx="2391327" cy="2095595"/>
      </dsp:txXfrm>
    </dsp:sp>
    <dsp:sp modelId="{FCD727F5-FA26-4733-BDD4-69654F556D06}">
      <dsp:nvSpPr>
        <dsp:cNvPr id="0" name=""/>
        <dsp:cNvSpPr/>
      </dsp:nvSpPr>
      <dsp:spPr>
        <a:xfrm>
          <a:off x="4490588" y="2416455"/>
          <a:ext cx="2521721" cy="2225989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ЕЖЕГОДНО ОПРЕДЕЛЯЕТ 20-КУ СИЛЬНЕЙШИХ 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КОЛЛЕДЖУ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5785" y="2481652"/>
        <a:ext cx="2391327" cy="2095595"/>
      </dsp:txXfrm>
    </dsp:sp>
    <dsp:sp modelId="{D751D1E2-6976-461A-A4B6-FD1DC8317C8B}">
      <dsp:nvSpPr>
        <dsp:cNvPr id="0" name=""/>
        <dsp:cNvSpPr/>
      </dsp:nvSpPr>
      <dsp:spPr>
        <a:xfrm>
          <a:off x="5903214" y="0"/>
          <a:ext cx="2521721" cy="22259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ДИСЦИПЛИНИРУЕТ ПЕДАГОГА, ФОРМИРУЯ В НЕМ ТАКИЕ ПРОФЕССИОНАЛЬНЫЕ КАЧЕСТВА, КАК КОМПЕТЕНТНОСТЬ И САМОРАЗВИТИЕ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8411" y="65197"/>
        <a:ext cx="2391327" cy="209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594DB-C5FD-4449-9102-38B0434585C7}">
      <dsp:nvSpPr>
        <dsp:cNvPr id="0" name=""/>
        <dsp:cNvSpPr/>
      </dsp:nvSpPr>
      <dsp:spPr>
        <a:xfrm>
          <a:off x="0" y="817618"/>
          <a:ext cx="6773333" cy="2880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Максимальное количество  баллов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1000</a:t>
          </a:r>
          <a:endParaRPr lang="ru-RU" sz="8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817618"/>
        <a:ext cx="6773333" cy="2880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BBA4C-E04A-4317-85BD-285CE6E2F908}">
      <dsp:nvSpPr>
        <dsp:cNvPr id="0" name=""/>
        <dsp:cNvSpPr/>
      </dsp:nvSpPr>
      <dsp:spPr>
        <a:xfrm>
          <a:off x="648077" y="295"/>
          <a:ext cx="7992876" cy="189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Итоговый рейтинг преподавателей складывается по сумме всех баллов каждого модуля</a:t>
          </a:r>
          <a:endParaRPr lang="ru-RU" sz="3000" kern="1200" dirty="0"/>
        </a:p>
      </dsp:txBody>
      <dsp:txXfrm>
        <a:off x="648077" y="295"/>
        <a:ext cx="7992876" cy="1894091"/>
      </dsp:txXfrm>
    </dsp:sp>
    <dsp:sp modelId="{8B2C9FC7-D4BB-4F19-8092-C21800D24666}">
      <dsp:nvSpPr>
        <dsp:cNvPr id="0" name=""/>
        <dsp:cNvSpPr/>
      </dsp:nvSpPr>
      <dsp:spPr>
        <a:xfrm>
          <a:off x="648077" y="2210068"/>
          <a:ext cx="7992876" cy="189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 20 лучших </a:t>
          </a:r>
          <a:r>
            <a:rPr lang="ru-RU" sz="3000" b="1" kern="1200" dirty="0" smtClean="0">
              <a:solidFill>
                <a:srgbClr val="FF0000"/>
              </a:solidFill>
            </a:rPr>
            <a:t>не могут </a:t>
          </a:r>
          <a:r>
            <a:rPr lang="ru-RU" sz="3000" kern="1200" dirty="0" smtClean="0"/>
            <a:t>входить те преподаватели, которые  набрали по одному из модулей отрицательное количество баллов </a:t>
          </a:r>
          <a:endParaRPr lang="ru-RU" sz="3000" kern="1200" dirty="0"/>
        </a:p>
      </dsp:txBody>
      <dsp:txXfrm>
        <a:off x="648077" y="2210068"/>
        <a:ext cx="7992876" cy="1894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0.55556</cdr:x>
      <cdr:y>0.3841</cdr:y>
    </cdr:from>
    <cdr:to>
      <cdr:x>0.84251</cdr:x>
      <cdr:y>0.62142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857404"/>
          <a:ext cx="743867" cy="52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500</a:t>
          </a:r>
          <a:endParaRPr lang="ru-RU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0.16667</cdr:x>
      <cdr:y>0.60738</cdr:y>
    </cdr:from>
    <cdr:to>
      <cdr:x>0.45362</cdr:x>
      <cdr:y>0.84469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1355813"/>
          <a:ext cx="743867" cy="52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69600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739201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108801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478402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848002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217603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587203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956804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215</a:t>
          </a:r>
          <a:endParaRPr lang="ru-RU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0.10339</cdr:x>
      <cdr:y>0.3256</cdr:y>
    </cdr:from>
    <cdr:to>
      <cdr:x>0.39034</cdr:x>
      <cdr:y>0.56291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8005" y="726810"/>
          <a:ext cx="743867" cy="52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69600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739201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108801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478402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848002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217603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587203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956804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160</a:t>
          </a:r>
          <a:endParaRPr lang="ru-RU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0.22993</cdr:x>
      <cdr:y>0.15531</cdr:y>
    </cdr:from>
    <cdr:to>
      <cdr:x>0.49385</cdr:x>
      <cdr:y>0.39262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346682"/>
          <a:ext cx="743867" cy="52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69600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739201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108801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478402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848002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217603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587203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956804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60</a:t>
          </a:r>
          <a:endParaRPr lang="ru-RU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0.29096</cdr:x>
      <cdr:y>0.08056</cdr:y>
    </cdr:from>
    <cdr:to>
      <cdr:x>0.57792</cdr:x>
      <cdr:y>0.31788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4262" y="179829"/>
          <a:ext cx="743867" cy="52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69600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739201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108801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478402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848002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217603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587203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956804" algn="l" defTabSz="739201" rtl="0" latinLnBrk="0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65</a:t>
          </a:r>
          <a:endParaRPr lang="ru-RU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3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600" algn="l" rtl="0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201" algn="l" rtl="0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8801" algn="l" rtl="0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8402" algn="l" rtl="0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8002" algn="l" rtl="0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7603" algn="l" rtl="0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7203" algn="l" rtl="0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6804" algn="l" rtl="0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9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3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74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04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25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25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35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35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7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Начальные</a:t>
            </a:r>
            <a:r>
              <a:rPr lang="ru-RU" baseline="0" dirty="0"/>
              <a:t> сведения</a:t>
            </a:r>
            <a:r>
              <a:rPr lang="ru-RU" dirty="0"/>
              <a:t>о курсе, </a:t>
            </a:r>
            <a:r>
              <a:rPr lang="ru-RU" baseline="0" dirty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40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16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27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83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0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84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37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6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Начальные</a:t>
            </a:r>
            <a:r>
              <a:rPr lang="ru-RU" baseline="0" dirty="0"/>
              <a:t> сведения</a:t>
            </a:r>
            <a:r>
              <a:rPr lang="ru-RU" dirty="0"/>
              <a:t>о курсе, </a:t>
            </a:r>
            <a:r>
              <a:rPr lang="ru-RU" baseline="0" dirty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06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00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02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0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15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15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153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03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984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65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65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65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651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6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и этапы</a:t>
            </a:r>
            <a:r>
              <a:rPr lang="ru-RU" baseline="0" dirty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4975860"/>
            <a:ext cx="10160000" cy="7391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10" name="Rectangle 9"/>
          <p:cNvSpPr/>
          <p:nvPr/>
        </p:nvSpPr>
        <p:spPr>
          <a:xfrm>
            <a:off x="-10160" y="5044440"/>
            <a:ext cx="2499360" cy="594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11" name="Rectangle 10"/>
          <p:cNvSpPr/>
          <p:nvPr/>
        </p:nvSpPr>
        <p:spPr>
          <a:xfrm>
            <a:off x="2621283" y="5036820"/>
            <a:ext cx="7538719" cy="594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24667" y="3365500"/>
            <a:ext cx="7196667" cy="15240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24669" y="5041698"/>
            <a:ext cx="7450666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2333">
                <a:solidFill>
                  <a:srgbClr val="FFFFFF"/>
                </a:solidFill>
              </a:defRPr>
            </a:lvl1pPr>
            <a:lvl2pPr marL="410663" indent="0" algn="ctr">
              <a:buNone/>
            </a:lvl2pPr>
            <a:lvl3pPr marL="821326" indent="0" algn="ctr">
              <a:buNone/>
            </a:lvl3pPr>
            <a:lvl4pPr marL="1231989" indent="0" algn="ctr">
              <a:buNone/>
            </a:lvl4pPr>
            <a:lvl5pPr marL="1642652" indent="0" algn="ctr">
              <a:buNone/>
            </a:lvl5pPr>
            <a:lvl6pPr marL="2053315" indent="0" algn="ctr">
              <a:buNone/>
            </a:lvl6pPr>
            <a:lvl7pPr marL="2463979" indent="0" algn="ctr">
              <a:buNone/>
            </a:lvl7pPr>
            <a:lvl8pPr marL="2874641" indent="0" algn="ctr">
              <a:buNone/>
            </a:lvl8pPr>
            <a:lvl9pPr marL="3285305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668" y="5057249"/>
            <a:ext cx="2286000" cy="571500"/>
          </a:xfrm>
        </p:spPr>
        <p:txBody>
          <a:bodyPr>
            <a:noAutofit/>
          </a:bodyPr>
          <a:lstStyle>
            <a:lvl1pPr algn="ctr">
              <a:defRPr sz="1778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29.09.2022 14:19</a:t>
            </a:fld>
            <a:endParaRPr lang="ru-RU" sz="1778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17105" y="197120"/>
            <a:ext cx="6519333" cy="304271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90000" y="190500"/>
            <a:ext cx="931333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29.09.2022 14:19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111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333" y="508002"/>
            <a:ext cx="2286000" cy="45971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508003"/>
            <a:ext cx="6180667" cy="45971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34" y="5207007"/>
            <a:ext cx="2455333" cy="304271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29.09.2022 14:19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4" y="5206844"/>
            <a:ext cx="6192759" cy="304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773688" y="0"/>
            <a:ext cx="355600" cy="5715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33" tIns="41067" rIns="82133" bIns="41067" rtlCol="0" anchor="ctr"/>
          <a:lstStyle/>
          <a:p>
            <a:pPr algn="ctr"/>
            <a:endParaRPr lang="ru-RU" sz="1667"/>
          </a:p>
        </p:txBody>
      </p:sp>
      <p:sp>
        <p:nvSpPr>
          <p:cNvPr id="8" name="Rectangle 7"/>
          <p:cNvSpPr/>
          <p:nvPr/>
        </p:nvSpPr>
        <p:spPr>
          <a:xfrm>
            <a:off x="6824488" y="508000"/>
            <a:ext cx="254000" cy="5207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33" tIns="41067" rIns="82133" bIns="41067" rtlCol="0" anchor="ctr"/>
          <a:lstStyle/>
          <a:p>
            <a:pPr algn="ctr"/>
            <a:endParaRPr lang="ru-RU" sz="1667"/>
          </a:p>
        </p:txBody>
      </p:sp>
      <p:sp>
        <p:nvSpPr>
          <p:cNvPr id="9" name="Rectangle 8"/>
          <p:cNvSpPr/>
          <p:nvPr/>
        </p:nvSpPr>
        <p:spPr>
          <a:xfrm>
            <a:off x="6824488" y="0"/>
            <a:ext cx="254000" cy="4445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33" tIns="41067" rIns="82133" bIns="41067" rtlCol="0" anchor="ctr"/>
          <a:lstStyle/>
          <a:p>
            <a:pPr algn="ctr"/>
            <a:endParaRPr lang="ru-RU" sz="16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729238" y="86431"/>
            <a:ext cx="444500" cy="271639"/>
          </a:xfrm>
        </p:spPr>
        <p:txBody>
          <a:bodyPr/>
          <a:lstStyle/>
          <a:p>
            <a:fld id="{72AC53DF-4216-466D-99A7-94400E6C2A25}" type="slidenum">
              <a:rPr lang="ru-RU" sz="1111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1" y="190500"/>
            <a:ext cx="9059333" cy="8255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29.09.2022 14:19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0721" y="1333500"/>
            <a:ext cx="9059333" cy="3746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2" y="2286000"/>
            <a:ext cx="7914571" cy="1394354"/>
          </a:xfrm>
        </p:spPr>
        <p:txBody>
          <a:bodyPr anchor="t"/>
          <a:lstStyle>
            <a:lvl1pPr>
              <a:buNone/>
              <a:defRPr sz="2556">
                <a:solidFill>
                  <a:schemeClr val="tx2"/>
                </a:solidFill>
              </a:defRPr>
            </a:lvl1pPr>
            <a:lvl2pPr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2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2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1" y="1270000"/>
            <a:ext cx="10160000" cy="9525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8" name="Rectangle 7"/>
          <p:cNvSpPr/>
          <p:nvPr/>
        </p:nvSpPr>
        <p:spPr>
          <a:xfrm>
            <a:off x="0" y="1333500"/>
            <a:ext cx="1439333" cy="825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9" name="Rectangle 8"/>
          <p:cNvSpPr/>
          <p:nvPr/>
        </p:nvSpPr>
        <p:spPr>
          <a:xfrm>
            <a:off x="1524000" y="1333500"/>
            <a:ext cx="8636000" cy="825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1333500"/>
            <a:ext cx="8466668" cy="825500"/>
          </a:xfrm>
        </p:spPr>
        <p:txBody>
          <a:bodyPr/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29.09.2022 14:19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460500"/>
            <a:ext cx="1439333" cy="584730"/>
          </a:xfrm>
        </p:spPr>
        <p:txBody>
          <a:bodyPr>
            <a:noAutofit/>
          </a:bodyPr>
          <a:lstStyle>
            <a:lvl1pPr>
              <a:defRPr sz="2111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111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7333" y="1324639"/>
            <a:ext cx="4318000" cy="381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83222" y="1324639"/>
            <a:ext cx="4318000" cy="381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29.09.2022 14:19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8" y="227542"/>
            <a:ext cx="9059333" cy="72495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7333" y="2032000"/>
            <a:ext cx="4318000" cy="2984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334000" y="2032000"/>
            <a:ext cx="4318000" cy="2984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29.09.2022 14:19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7333" y="1460500"/>
            <a:ext cx="4318000" cy="5334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778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334000" y="1460500"/>
            <a:ext cx="4318000" cy="5334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778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29.09.2022 14:19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29.09.2022 14:19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5207000"/>
            <a:ext cx="592667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27542"/>
            <a:ext cx="8974667" cy="724958"/>
          </a:xfrm>
        </p:spPr>
        <p:txBody>
          <a:bodyPr anchor="ctr"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29.09.2022 14:19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24667" y="1460500"/>
            <a:ext cx="7112000" cy="3683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2" y="1463045"/>
            <a:ext cx="1794784" cy="178801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00" y="4572000"/>
            <a:ext cx="8128000" cy="571500"/>
          </a:xfrm>
        </p:spPr>
        <p:txBody>
          <a:bodyPr/>
          <a:lstStyle>
            <a:lvl1pPr marL="0" indent="0">
              <a:buFontTx/>
              <a:buNone/>
              <a:defRPr sz="1556"/>
            </a:lvl1pPr>
            <a:lvl2pPr>
              <a:buFontTx/>
              <a:buNone/>
              <a:defRPr sz="1111"/>
            </a:lvl2pPr>
            <a:lvl3pPr>
              <a:buFontTx/>
              <a:buNone/>
              <a:defRPr sz="889"/>
            </a:lvl3pPr>
            <a:lvl4pPr>
              <a:buFontTx/>
              <a:buNone/>
              <a:defRPr sz="778"/>
            </a:lvl4pPr>
            <a:lvl5pPr>
              <a:buFontTx/>
              <a:buNone/>
              <a:defRPr sz="778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160" y="3810000"/>
            <a:ext cx="10160000" cy="7391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9" name="Rectangle 8"/>
          <p:cNvSpPr/>
          <p:nvPr/>
        </p:nvSpPr>
        <p:spPr>
          <a:xfrm>
            <a:off x="-10160" y="3886200"/>
            <a:ext cx="1625600" cy="594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10" name="Rectangle 9"/>
          <p:cNvSpPr/>
          <p:nvPr/>
        </p:nvSpPr>
        <p:spPr>
          <a:xfrm>
            <a:off x="1717040" y="3878580"/>
            <a:ext cx="8442960" cy="594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3873500"/>
            <a:ext cx="8128000" cy="571500"/>
          </a:xfrm>
        </p:spPr>
        <p:txBody>
          <a:bodyPr anchor="ctr"/>
          <a:lstStyle>
            <a:lvl1pPr algn="l">
              <a:buNone/>
              <a:defRPr sz="2556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608669" y="0"/>
            <a:ext cx="111759" cy="57226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942667" y="5207005"/>
            <a:ext cx="2963333" cy="304271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29.09.2022 14:19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3889374"/>
            <a:ext cx="1608667" cy="552982"/>
          </a:xfrm>
        </p:spPr>
        <p:txBody>
          <a:bodyPr rtlCol="0"/>
          <a:lstStyle>
            <a:lvl1pPr>
              <a:defRPr sz="2556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556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78000" y="5206843"/>
            <a:ext cx="5080000" cy="304271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3974" y="0"/>
            <a:ext cx="8426027" cy="380746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889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7334" y="190500"/>
            <a:ext cx="9059333" cy="825500"/>
          </a:xfrm>
          <a:prstGeom prst="rect">
            <a:avLst/>
          </a:prstGeom>
        </p:spPr>
        <p:txBody>
          <a:bodyPr vert="horz" lIns="73920" tIns="36960" rIns="73920" bIns="3696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0721" y="1333500"/>
            <a:ext cx="9059333" cy="3771900"/>
          </a:xfrm>
          <a:prstGeom prst="rect">
            <a:avLst/>
          </a:prstGeom>
        </p:spPr>
        <p:txBody>
          <a:bodyPr vert="horz" lIns="73920" tIns="36960" rIns="73920" bIns="3696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73335" y="5207005"/>
            <a:ext cx="2963333" cy="304271"/>
          </a:xfrm>
          <a:prstGeom prst="rect">
            <a:avLst/>
          </a:prstGeom>
        </p:spPr>
        <p:txBody>
          <a:bodyPr vert="horz" lIns="73920" tIns="36960" rIns="73920" bIns="36960" anchor="ctr" anchorCtr="0"/>
          <a:lstStyle>
            <a:lvl1pPr algn="l">
              <a:defRPr sz="1222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29.09.2022 14:19</a:t>
            </a:fld>
            <a:endParaRPr lang="ru-RU" sz="1222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7337" y="5206843"/>
            <a:ext cx="6023426" cy="304271"/>
          </a:xfrm>
          <a:prstGeom prst="rect">
            <a:avLst/>
          </a:prstGeom>
        </p:spPr>
        <p:txBody>
          <a:bodyPr vert="horz" lIns="73920" tIns="36960" rIns="73920" bIns="36960" anchor="ctr"/>
          <a:lstStyle>
            <a:lvl1pPr algn="r">
              <a:defRPr sz="1222">
                <a:solidFill>
                  <a:schemeClr val="tx2"/>
                </a:solidFill>
              </a:defRPr>
            </a:lvl1pPr>
          </a:lstStyle>
          <a:p>
            <a:pPr algn="r"/>
            <a:endParaRPr lang="ru-RU" sz="1222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" y="1028700"/>
            <a:ext cx="10160000" cy="2667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8" name="Rectangle 7"/>
          <p:cNvSpPr/>
          <p:nvPr/>
        </p:nvSpPr>
        <p:spPr>
          <a:xfrm>
            <a:off x="1" y="1066800"/>
            <a:ext cx="592667" cy="190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9" name="Rectangle 8"/>
          <p:cNvSpPr/>
          <p:nvPr/>
        </p:nvSpPr>
        <p:spPr>
          <a:xfrm>
            <a:off x="656168" y="1066800"/>
            <a:ext cx="9503833" cy="190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060185"/>
            <a:ext cx="592667" cy="203730"/>
          </a:xfrm>
          <a:prstGeom prst="rect">
            <a:avLst/>
          </a:prstGeom>
        </p:spPr>
        <p:txBody>
          <a:bodyPr vert="horz" lIns="73920" tIns="36960" rIns="73920" bIns="36960" anchor="ctr" anchorCtr="0">
            <a:normAutofit/>
          </a:bodyPr>
          <a:lstStyle>
            <a:lvl1pPr algn="ctr">
              <a:defRPr sz="1222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111" smtClean="0">
                <a:solidFill>
                  <a:schemeClr val="tx2"/>
                </a:solidFill>
              </a:rPr>
              <a:pPr algn="ctr"/>
              <a:t>‹#›</a:t>
            </a:fld>
            <a:endParaRPr lang="ru-RU" sz="1222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464" indent="-287464" algn="l" rtl="0" eaLnBrk="1" latinLnBrk="0" hangingPunct="1">
        <a:spcBef>
          <a:spcPts val="629"/>
        </a:spcBef>
        <a:buClr>
          <a:schemeClr val="accent2"/>
        </a:buClr>
        <a:buSzPct val="60000"/>
        <a:buFont typeface="Wingdings"/>
        <a:buChar char="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574929" indent="-246398" algn="l" rtl="0" eaLnBrk="1" latinLnBrk="0" hangingPunct="1">
        <a:spcBef>
          <a:spcPts val="494"/>
        </a:spcBef>
        <a:buClr>
          <a:schemeClr val="accent1"/>
        </a:buClr>
        <a:buSzPct val="70000"/>
        <a:buFont typeface="Wingdings 2"/>
        <a:buChar char="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821326" indent="-205331" algn="l" rtl="0" eaLnBrk="1" latinLnBrk="0" hangingPunct="1">
        <a:spcBef>
          <a:spcPts val="449"/>
        </a:spcBef>
        <a:buClr>
          <a:schemeClr val="accent2"/>
        </a:buClr>
        <a:buSzPct val="75000"/>
        <a:buFont typeface="Wingdings"/>
        <a:buChar char=""/>
        <a:defRPr sz="2111" kern="1200">
          <a:solidFill>
            <a:schemeClr val="tx1"/>
          </a:solidFill>
          <a:latin typeface="+mn-lt"/>
          <a:ea typeface="+mn-ea"/>
          <a:cs typeface="+mn-cs"/>
        </a:defRPr>
      </a:lvl3pPr>
      <a:lvl4pPr marL="1231989" indent="-205331" algn="l" rtl="0" eaLnBrk="1" latinLnBrk="0" hangingPunct="1">
        <a:spcBef>
          <a:spcPts val="359"/>
        </a:spcBef>
        <a:buClr>
          <a:schemeClr val="accent3"/>
        </a:buClr>
        <a:buSzPct val="75000"/>
        <a:buFont typeface="Wingdings"/>
        <a:buChar char="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642652" indent="-205331" algn="l" rtl="0" eaLnBrk="1" latinLnBrk="0" hangingPunct="1">
        <a:spcBef>
          <a:spcPts val="359"/>
        </a:spcBef>
        <a:buClr>
          <a:schemeClr val="accent4"/>
        </a:buClr>
        <a:buSzPct val="65000"/>
        <a:buFont typeface="Wingdings"/>
        <a:buChar char="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1889050" indent="-205331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5448" indent="-205331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81846" indent="-205331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28244" indent="-205331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066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2132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198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2652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5331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46397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87464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28530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519715" y="3457566"/>
            <a:ext cx="7196667" cy="1340556"/>
          </a:xfrm>
        </p:spPr>
        <p:txBody>
          <a:bodyPr>
            <a:noAutofit/>
          </a:bodyPr>
          <a:lstStyle/>
          <a:p>
            <a:r>
              <a:rPr lang="ru-RU" sz="5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РЕЙТИНГА ПРЕПОДАВАТЕЛЕЙ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 2021-2022 учебный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0"/>
            <a:ext cx="2438088" cy="1652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93446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264,5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Хажиякпарова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253,5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Сапарова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Балгын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Кадырбековна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252,63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Изатова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247,58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Дауленов Самат Кудайбергенович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244,28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Джамбаев Мерей Тлеуканович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243,83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 Айгуль Канатовна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Садвакасова Айгерим Болатовна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1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24542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232,25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Кусманова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Сериккалыевна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221,25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Макажанов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Айдын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Муратканович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219,25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Ахметова  Гульжан Муратовна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Турысбекова Гульнар Уалихановна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211,75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208,5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Қалқатаева Ақжарқын Әділетқызы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207,5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Қабылхан Миргүл Ғылымбекқызы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200,5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 Шынар Абаевна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194,13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6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55309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Амренова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Малика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Аскаровна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189,33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186,5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81,26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173,51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Нуркен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Егимбекович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169,33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Омаров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Тлеужан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Жұмашұлы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163,78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Слямжановна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162,5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Бектұрысұлы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Семейғазыұлы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141,3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Нурланова Жулдуз Нурланкызы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Гребенюкова Лариса Николаевна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128,5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4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28593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Музапарова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Қанапина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Альмира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Акылбековна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Кулжанбеков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Жансултан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Бейбитович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122,95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Мусин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Ахметулла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Таурбекович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110,75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Ғайни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Өміртайқызы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103,75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Сабитова Юлия Яковлевна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89,96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Тулегенова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Назерке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Бекболатовна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-15,85</a:t>
                      </a: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Дукенов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Даурен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Даулетович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-132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-3,5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Төкенов Нұрсұлтан Қайнарбекұлы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-74,25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-42,02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9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93024"/>
              </p:ext>
            </p:extLst>
          </p:nvPr>
        </p:nvGraphicFramePr>
        <p:xfrm>
          <a:off x="183457" y="1345332"/>
          <a:ext cx="968759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Хусаинова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-30,6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-144,6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Серикжановна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-62,25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-99,75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-162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-119,5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-61,25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-180,75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Бектыбаева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Ляйля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Акимгожиновна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-116,25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-184,25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Зарина </a:t>
                      </a:r>
                      <a:r>
                        <a:rPr lang="ru-RU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Наильевна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-116,25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-286,25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84986332"/>
              </p:ext>
            </p:extLst>
          </p:nvPr>
        </p:nvGraphicFramePr>
        <p:xfrm>
          <a:off x="615504" y="1273324"/>
          <a:ext cx="9001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8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лучших по учебному модулю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63560"/>
              </p:ext>
            </p:extLst>
          </p:nvPr>
        </p:nvGraphicFramePr>
        <p:xfrm>
          <a:off x="2127672" y="1345332"/>
          <a:ext cx="630321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Нурлыбекович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Архат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350,63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347,25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345,5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Мусатаева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Сергеевич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337,05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334,75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Жармаковна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332,25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Толеутаевна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329,63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323,33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3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7592" y="24254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21,5</a:t>
            </a:r>
            <a:r>
              <a:rPr lang="ru-RU" sz="5400" b="1" dirty="0"/>
              <a:t> % </a:t>
            </a:r>
            <a:r>
              <a:rPr lang="en-US" sz="5400" b="1" dirty="0"/>
              <a:t> </a:t>
            </a:r>
            <a:r>
              <a:rPr lang="ru-RU" sz="5400" b="1" dirty="0"/>
              <a:t>-  </a:t>
            </a:r>
            <a:r>
              <a:rPr lang="en-US" sz="5400" b="1" dirty="0"/>
              <a:t>max 215</a:t>
            </a:r>
            <a:r>
              <a:rPr lang="ru-RU" sz="5400" b="1" dirty="0"/>
              <a:t> баллов</a:t>
            </a: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</p:spTree>
    <p:extLst>
      <p:ext uri="{BB962C8B-B14F-4D97-AF65-F5344CB8AC3E}">
        <p14:creationId xmlns:p14="http://schemas.microsoft.com/office/powerpoint/2010/main" val="938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15652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10859"/>
              </p:ext>
            </p:extLst>
          </p:nvPr>
        </p:nvGraphicFramePr>
        <p:xfrm>
          <a:off x="183457" y="1345332"/>
          <a:ext cx="9687595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Мусатаева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203,5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181,5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179,5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172,5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Серикжановна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169,5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Жармаковна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Жайсембаева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Гульнур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128,5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Уалихановна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8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373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46722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Кабзолданова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Алия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Гадлетқызы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Төкенов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Нұрсұлтан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Қайнарбекұлы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 Болат Шайморданович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Джакупова Гульмира Сайпашевна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 Гаухар Долдашевна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Ахметова  Гульжан Муратовна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Айжан Сайлаубековна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Музапарова</a:t>
                      </a:r>
                      <a:r>
                        <a:rPr lang="ru-RU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8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868"/>
            <a:ext cx="10160000" cy="5715000"/>
          </a:xfrm>
          <a:prstGeom prst="rect">
            <a:avLst/>
          </a:prstGeom>
          <a:gradFill>
            <a:gsLst>
              <a:gs pos="0">
                <a:srgbClr val="3891A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90714238"/>
              </p:ext>
            </p:extLst>
          </p:nvPr>
        </p:nvGraphicFramePr>
        <p:xfrm>
          <a:off x="867532" y="409228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30609648"/>
              </p:ext>
            </p:extLst>
          </p:nvPr>
        </p:nvGraphicFramePr>
        <p:xfrm>
          <a:off x="867532" y="409228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623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89AA85F-3211-46AE-8483-2E90DDD3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9AA85F-3211-46AE-8483-2E90DDD3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B6C95A7-6904-46D3-A7FD-1A1120FBF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6C95A7-6904-46D3-A7FD-1A1120FBF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751D1E2-6976-461A-A4B6-FD1DC8317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51D1E2-6976-461A-A4B6-FD1DC8317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EEAC0BC-63D3-4726-93D8-BF8F654F7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EAC0BC-63D3-4726-93D8-BF8F654F7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CD727F5-FA26-4733-BDD4-69654F55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727F5-FA26-4733-BDD4-69654F55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lvlOne"/>
        </p:bldSub>
      </p:bldGraphic>
      <p:bldGraphic spid="5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846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24749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Архат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 Баян Жумабековна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Дауленов Самат Кудайбергенович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Садвакасова Айгерим Болатовна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Гильмановна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Джамбаев Мерей Тлеуканович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5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" y="-88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42732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Хажиякпарова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Адылханова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Света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Кенеспековна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Семейғазыұлы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Нурлыбекович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Бектұрысұлы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 Айгуль Толеутаевна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Нурланова Жулдуз Нурланкызы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5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" y="-88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6439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Амренова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Малика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Аскаровна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Кулжанбеков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Жансултан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Бейбитович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Макажанов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Айдын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Муратканович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Гребенюкова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Лариса Николаевна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Изатова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Қабылхан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Миргүл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Ғылымбекқызы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Омаров Тлеужан Жұмашұлы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Сапарова Балгын Кадырбековна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Дукенов Даурен Даулетович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 Берик Серикович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3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-88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389719"/>
              </p:ext>
            </p:extLst>
          </p:nvPr>
        </p:nvGraphicFramePr>
        <p:xfrm>
          <a:off x="183457" y="1345332"/>
          <a:ext cx="968759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Юлия Яковлевна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Маматов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Елжас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Мақсұтұлы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Хусаинова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Қалқатаева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Ақжарқын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Әділетқызы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 Ғайни Өміртайқызы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Мусин Ахметулла Таурбекович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Сергеевич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Жумадилова Перизат Слямжановна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Қанапина Альмира Акылбековна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0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-88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86202"/>
              </p:ext>
            </p:extLst>
          </p:nvPr>
        </p:nvGraphicFramePr>
        <p:xfrm>
          <a:off x="183457" y="1345332"/>
          <a:ext cx="968759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Тулегенова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Назерке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Бекболатовна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Ансабаев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Асхат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Кабдуллаевич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Бектыбаева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Ляйля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Акимгожиновна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Нуркен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Егимбекович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Зарина Ниальевна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Кусманова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Сериккалыевна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2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373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лучших по МЕТОДИЧЕСКОМУ МОДУЛЮ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1748"/>
              </p:ext>
            </p:extLst>
          </p:nvPr>
        </p:nvGraphicFramePr>
        <p:xfrm>
          <a:off x="1700906" y="1345332"/>
          <a:ext cx="669674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Мусатаева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203,5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181,5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179,5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172,5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Серикжановна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169,5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Жармаковна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0" marR="0" marT="0" marB="0" anchor="ctr"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0" marR="0" marT="0" marB="0"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Жайсембаева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Гульнур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128,5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Уалихановна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7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7592" y="24254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16</a:t>
            </a:r>
            <a:r>
              <a:rPr lang="ru-RU" sz="5400" b="1" dirty="0"/>
              <a:t> % </a:t>
            </a:r>
            <a:r>
              <a:rPr lang="en-US" sz="5400" b="1" dirty="0"/>
              <a:t> </a:t>
            </a:r>
            <a:r>
              <a:rPr lang="ru-RU" sz="5400" b="1" dirty="0"/>
              <a:t>-  </a:t>
            </a:r>
            <a:r>
              <a:rPr lang="en-US" sz="5400" b="1" dirty="0"/>
              <a:t>max 160</a:t>
            </a:r>
            <a:r>
              <a:rPr lang="ru-RU" sz="5400" b="1" dirty="0"/>
              <a:t> баллов</a:t>
            </a: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2048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3969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82784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Сергеевич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Бектұрысұлы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Хусаинова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Серикжановна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0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1269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Архат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Мукажанова Меруерт Жармаковна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Джамбаев Мерей Тлеуканович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Сапарова Балгын Кадырбековна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4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2950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95449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Ансабаев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Асхат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Кабдуллаевич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Ахметова 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Муратовна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Қалқатаева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Ақжарқын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Әділетқызы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Жумадилова Перизат Слямжановна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Амренова Малика Аскаровна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Хажиякпарова Айгерим Сериковна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Мусатаева Айгерим Кайратовна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Музапарова</a:t>
                      </a:r>
                      <a:r>
                        <a:rPr lang="ru-RU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6704" y="0"/>
            <a:ext cx="10186703" cy="5715000"/>
          </a:xfrm>
          <a:prstGeom prst="rect">
            <a:avLst/>
          </a:prstGeom>
          <a:gradFill>
            <a:gsLst>
              <a:gs pos="0">
                <a:srgbClr val="3891A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4071888" y="520270"/>
            <a:ext cx="2194589" cy="2522516"/>
          </a:xfrm>
          <a:custGeom>
            <a:avLst/>
            <a:gdLst>
              <a:gd name="connsiteX0" fmla="*/ 0 w 2522515"/>
              <a:gd name="connsiteY0" fmla="*/ 1097294 h 2194588"/>
              <a:gd name="connsiteX1" fmla="*/ 548647 w 2522515"/>
              <a:gd name="connsiteY1" fmla="*/ 1 h 2194588"/>
              <a:gd name="connsiteX2" fmla="*/ 1973868 w 2522515"/>
              <a:gd name="connsiteY2" fmla="*/ 1 h 2194588"/>
              <a:gd name="connsiteX3" fmla="*/ 2522515 w 2522515"/>
              <a:gd name="connsiteY3" fmla="*/ 1097294 h 2194588"/>
              <a:gd name="connsiteX4" fmla="*/ 1973868 w 2522515"/>
              <a:gd name="connsiteY4" fmla="*/ 2194587 h 2194588"/>
              <a:gd name="connsiteX5" fmla="*/ 548647 w 2522515"/>
              <a:gd name="connsiteY5" fmla="*/ 2194587 h 2194588"/>
              <a:gd name="connsiteX6" fmla="*/ 0 w 2522515"/>
              <a:gd name="connsiteY6" fmla="*/ 1097294 h 21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515" h="2194588">
                <a:moveTo>
                  <a:pt x="1261258" y="0"/>
                </a:moveTo>
                <a:lnTo>
                  <a:pt x="2522513" y="477323"/>
                </a:lnTo>
                <a:lnTo>
                  <a:pt x="2522513" y="1717265"/>
                </a:lnTo>
                <a:lnTo>
                  <a:pt x="1261258" y="2194588"/>
                </a:lnTo>
                <a:lnTo>
                  <a:pt x="2" y="1717265"/>
                </a:lnTo>
                <a:lnTo>
                  <a:pt x="2" y="477323"/>
                </a:lnTo>
                <a:lnTo>
                  <a:pt x="126125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8190" tIns="469293" rIns="418191" bIns="4692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не менее </a:t>
            </a:r>
            <a:r>
              <a:rPr lang="ru-RU" sz="48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2/3</a:t>
            </a:r>
            <a:r>
              <a:rPr lang="ru-RU" sz="2000" b="1" kern="1200" dirty="0" smtClean="0">
                <a:solidFill>
                  <a:schemeClr val="tx1"/>
                </a:solidFill>
              </a:rPr>
              <a:t> календарного уч. года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700062" y="544577"/>
            <a:ext cx="2194589" cy="2522516"/>
          </a:xfrm>
          <a:custGeom>
            <a:avLst/>
            <a:gdLst>
              <a:gd name="connsiteX0" fmla="*/ 0 w 2522515"/>
              <a:gd name="connsiteY0" fmla="*/ 1097294 h 2194588"/>
              <a:gd name="connsiteX1" fmla="*/ 548647 w 2522515"/>
              <a:gd name="connsiteY1" fmla="*/ 1 h 2194588"/>
              <a:gd name="connsiteX2" fmla="*/ 1973868 w 2522515"/>
              <a:gd name="connsiteY2" fmla="*/ 1 h 2194588"/>
              <a:gd name="connsiteX3" fmla="*/ 2522515 w 2522515"/>
              <a:gd name="connsiteY3" fmla="*/ 1097294 h 2194588"/>
              <a:gd name="connsiteX4" fmla="*/ 1973868 w 2522515"/>
              <a:gd name="connsiteY4" fmla="*/ 2194587 h 2194588"/>
              <a:gd name="connsiteX5" fmla="*/ 548647 w 2522515"/>
              <a:gd name="connsiteY5" fmla="*/ 2194587 h 2194588"/>
              <a:gd name="connsiteX6" fmla="*/ 0 w 2522515"/>
              <a:gd name="connsiteY6" fmla="*/ 1097294 h 21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515" h="2194588">
                <a:moveTo>
                  <a:pt x="1261258" y="0"/>
                </a:moveTo>
                <a:lnTo>
                  <a:pt x="2522513" y="477323"/>
                </a:lnTo>
                <a:lnTo>
                  <a:pt x="2522513" y="1717265"/>
                </a:lnTo>
                <a:lnTo>
                  <a:pt x="1261258" y="2194588"/>
                </a:lnTo>
                <a:lnTo>
                  <a:pt x="2" y="1717265"/>
                </a:lnTo>
                <a:lnTo>
                  <a:pt x="2" y="477323"/>
                </a:lnTo>
                <a:lnTo>
                  <a:pt x="126125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990" tIns="393093" rIns="341991" bIns="3930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нагрузку не менее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8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lang="ru-RU" sz="2000" b="1" kern="1200" dirty="0" smtClean="0">
                <a:solidFill>
                  <a:schemeClr val="tx1"/>
                </a:solidFill>
              </a:rPr>
              <a:t>часов</a:t>
            </a:r>
            <a:r>
              <a:rPr lang="ru-RU" sz="2700" b="1" kern="1200" dirty="0" smtClean="0">
                <a:solidFill>
                  <a:schemeClr val="tx1"/>
                </a:solidFill>
              </a:rPr>
              <a:t> </a:t>
            </a:r>
            <a:endParaRPr lang="ru-RU" sz="2700" b="1" kern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448152" y="523263"/>
            <a:ext cx="2194589" cy="2522516"/>
          </a:xfrm>
          <a:custGeom>
            <a:avLst/>
            <a:gdLst>
              <a:gd name="connsiteX0" fmla="*/ 0 w 2522515"/>
              <a:gd name="connsiteY0" fmla="*/ 1097294 h 2194588"/>
              <a:gd name="connsiteX1" fmla="*/ 548647 w 2522515"/>
              <a:gd name="connsiteY1" fmla="*/ 1 h 2194588"/>
              <a:gd name="connsiteX2" fmla="*/ 1973868 w 2522515"/>
              <a:gd name="connsiteY2" fmla="*/ 1 h 2194588"/>
              <a:gd name="connsiteX3" fmla="*/ 2522515 w 2522515"/>
              <a:gd name="connsiteY3" fmla="*/ 1097294 h 2194588"/>
              <a:gd name="connsiteX4" fmla="*/ 1973868 w 2522515"/>
              <a:gd name="connsiteY4" fmla="*/ 2194587 h 2194588"/>
              <a:gd name="connsiteX5" fmla="*/ 548647 w 2522515"/>
              <a:gd name="connsiteY5" fmla="*/ 2194587 h 2194588"/>
              <a:gd name="connsiteX6" fmla="*/ 0 w 2522515"/>
              <a:gd name="connsiteY6" fmla="*/ 1097294 h 21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515" h="2194588">
                <a:moveTo>
                  <a:pt x="1261258" y="0"/>
                </a:moveTo>
                <a:lnTo>
                  <a:pt x="2522513" y="477323"/>
                </a:lnTo>
                <a:lnTo>
                  <a:pt x="2522513" y="1717265"/>
                </a:lnTo>
                <a:lnTo>
                  <a:pt x="1261258" y="2194588"/>
                </a:lnTo>
                <a:lnTo>
                  <a:pt x="2" y="1717265"/>
                </a:lnTo>
                <a:lnTo>
                  <a:pt x="2" y="477323"/>
                </a:lnTo>
                <a:lnTo>
                  <a:pt x="126125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4390" tIns="545493" rIns="494391" bIns="54549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</a:t>
            </a:r>
            <a:r>
              <a:rPr lang="ru-RU" sz="40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kern="12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ПРЕПОДА-ВАТЕЛЕЙ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00062" y="3229923"/>
            <a:ext cx="2724316" cy="15135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2872058" y="2725419"/>
            <a:ext cx="2194589" cy="2522516"/>
          </a:xfrm>
          <a:custGeom>
            <a:avLst/>
            <a:gdLst>
              <a:gd name="connsiteX0" fmla="*/ 0 w 2522515"/>
              <a:gd name="connsiteY0" fmla="*/ 1097294 h 2194588"/>
              <a:gd name="connsiteX1" fmla="*/ 548647 w 2522515"/>
              <a:gd name="connsiteY1" fmla="*/ 1 h 2194588"/>
              <a:gd name="connsiteX2" fmla="*/ 1973868 w 2522515"/>
              <a:gd name="connsiteY2" fmla="*/ 1 h 2194588"/>
              <a:gd name="connsiteX3" fmla="*/ 2522515 w 2522515"/>
              <a:gd name="connsiteY3" fmla="*/ 1097294 h 2194588"/>
              <a:gd name="connsiteX4" fmla="*/ 1973868 w 2522515"/>
              <a:gd name="connsiteY4" fmla="*/ 2194587 h 2194588"/>
              <a:gd name="connsiteX5" fmla="*/ 548647 w 2522515"/>
              <a:gd name="connsiteY5" fmla="*/ 2194587 h 2194588"/>
              <a:gd name="connsiteX6" fmla="*/ 0 w 2522515"/>
              <a:gd name="connsiteY6" fmla="*/ 1097294 h 21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515" h="2194588">
                <a:moveTo>
                  <a:pt x="1261258" y="0"/>
                </a:moveTo>
                <a:lnTo>
                  <a:pt x="2522513" y="477323"/>
                </a:lnTo>
                <a:lnTo>
                  <a:pt x="2522513" y="1717265"/>
                </a:lnTo>
                <a:lnTo>
                  <a:pt x="1261258" y="2194588"/>
                </a:lnTo>
                <a:lnTo>
                  <a:pt x="2" y="1717265"/>
                </a:lnTo>
                <a:lnTo>
                  <a:pt x="2" y="477323"/>
                </a:lnTo>
                <a:lnTo>
                  <a:pt x="1261258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990" tIns="393093" rIns="341991" bIns="393092" numCol="1" spcCol="1270" anchor="ctr" anchorCtr="0">
            <a:noAutofit/>
          </a:bodyPr>
          <a:lstStyle/>
          <a:p>
            <a:pPr lvl="0" algn="ctr" defTabSz="2133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48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3600" b="1" kern="1200" dirty="0" smtClean="0">
                <a:solidFill>
                  <a:schemeClr val="tx1"/>
                </a:solidFill>
              </a:rPr>
              <a:t> </a:t>
            </a:r>
          </a:p>
          <a:p>
            <a:pPr lvl="0" algn="ctr" defTabSz="2133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ЛУЧШИХ ПЕДАГОГОВ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366107" y="2725419"/>
            <a:ext cx="2194589" cy="2522516"/>
          </a:xfrm>
          <a:custGeom>
            <a:avLst/>
            <a:gdLst>
              <a:gd name="connsiteX0" fmla="*/ 0 w 2522515"/>
              <a:gd name="connsiteY0" fmla="*/ 1097294 h 2194588"/>
              <a:gd name="connsiteX1" fmla="*/ 548647 w 2522515"/>
              <a:gd name="connsiteY1" fmla="*/ 1 h 2194588"/>
              <a:gd name="connsiteX2" fmla="*/ 1973868 w 2522515"/>
              <a:gd name="connsiteY2" fmla="*/ 1 h 2194588"/>
              <a:gd name="connsiteX3" fmla="*/ 2522515 w 2522515"/>
              <a:gd name="connsiteY3" fmla="*/ 1097294 h 2194588"/>
              <a:gd name="connsiteX4" fmla="*/ 1973868 w 2522515"/>
              <a:gd name="connsiteY4" fmla="*/ 2194587 h 2194588"/>
              <a:gd name="connsiteX5" fmla="*/ 548647 w 2522515"/>
              <a:gd name="connsiteY5" fmla="*/ 2194587 h 2194588"/>
              <a:gd name="connsiteX6" fmla="*/ 0 w 2522515"/>
              <a:gd name="connsiteY6" fmla="*/ 1097294 h 21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515" h="2194588">
                <a:moveTo>
                  <a:pt x="1261258" y="0"/>
                </a:moveTo>
                <a:lnTo>
                  <a:pt x="2522513" y="477323"/>
                </a:lnTo>
                <a:lnTo>
                  <a:pt x="2522513" y="1717265"/>
                </a:lnTo>
                <a:lnTo>
                  <a:pt x="1261258" y="2194588"/>
                </a:lnTo>
                <a:lnTo>
                  <a:pt x="2" y="1717265"/>
                </a:lnTo>
                <a:lnTo>
                  <a:pt x="2" y="477323"/>
                </a:lnTo>
                <a:lnTo>
                  <a:pt x="1261258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990" tIns="393093" rIns="341991" bIns="393092" numCol="1" spcCol="1270" anchor="ctr" anchorCtr="0">
            <a:noAutofit/>
          </a:bodyPr>
          <a:lstStyle/>
          <a:p>
            <a:pPr lvl="0" algn="ctr" defTabSz="2133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48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3600" b="1" kern="1200" dirty="0" smtClean="0">
                <a:solidFill>
                  <a:schemeClr val="tx1"/>
                </a:solidFill>
              </a:rPr>
              <a:t> </a:t>
            </a:r>
          </a:p>
          <a:p>
            <a:pPr lvl="0" algn="ctr" defTabSz="2133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ЛУЧШИХ ПЕДАГОГОВ</a:t>
            </a:r>
          </a:p>
          <a:p>
            <a:pPr lvl="0" algn="ctr" defTabSz="2133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«Воспитательная работа»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9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34222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Жайсембаева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Гульнур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Жулдуз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Нурланкызы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Семейғазыұлы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Дукенов Даурен Даулетович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Кусманова Адина Сериккалыевна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Джакупова Гульмира Сайпашевна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 Ғайни Өміртайқызы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Қанапина Альмира Акылбековна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Сабитова Юлия Яковлевна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Кулжанбеков Жансултан Бейбитович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1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9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91463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Уалихановна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Нурлыбекович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Макажанов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Айдын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Муратканович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Омаров Тлеужан Жұмашұлы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Дауленов Самат Кудайбергенович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Амангелді Фариза Гадлетқызы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 Баян Жумабековна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 Айгуль Толеутаевна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02765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Қабылхан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Миргүл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Ғылымбекқызы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Маматов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Елжас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Мақсұтұлы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Төкенов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Нұрсұлтан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Қайнарбекұлы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Гребенюкова Лариса Николаевна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Мусин Ахметулла Таурбекович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Адылханова  Света Кенеспековна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Бектыбаева Ляйля Акимгожиновна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Изатова Мадина Алтаевна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Кабзолданова Алия Сайлаубаевна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3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09336"/>
              </p:ext>
            </p:extLst>
          </p:nvPr>
        </p:nvGraphicFramePr>
        <p:xfrm>
          <a:off x="183457" y="1345332"/>
          <a:ext cx="95859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Долдашевна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Нуркен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Егимбекович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Зарина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Наильевна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Тулегенова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Назерке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Бекболатовна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7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6" y="-4248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28969537"/>
              </p:ext>
            </p:extLst>
          </p:nvPr>
        </p:nvGraphicFramePr>
        <p:xfrm>
          <a:off x="327472" y="1273324"/>
          <a:ext cx="91450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16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7592" y="24254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6</a:t>
            </a:r>
            <a:r>
              <a:rPr lang="ru-RU" sz="5400" b="1" dirty="0"/>
              <a:t> % </a:t>
            </a:r>
            <a:r>
              <a:rPr lang="en-US" sz="5400" b="1" dirty="0"/>
              <a:t> </a:t>
            </a:r>
            <a:r>
              <a:rPr lang="ru-RU" sz="5400" b="1" dirty="0"/>
              <a:t>-  </a:t>
            </a:r>
            <a:r>
              <a:rPr lang="en-US" sz="5400" b="1" dirty="0"/>
              <a:t>max 60</a:t>
            </a:r>
            <a:r>
              <a:rPr lang="ru-RU" sz="5400" b="1" dirty="0"/>
              <a:t> баллов</a:t>
            </a: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985663" y="98392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</p:spTree>
    <p:extLst>
      <p:ext uri="{BB962C8B-B14F-4D97-AF65-F5344CB8AC3E}">
        <p14:creationId xmlns:p14="http://schemas.microsoft.com/office/powerpoint/2010/main" val="29050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85662"/>
              </p:ext>
            </p:extLst>
          </p:nvPr>
        </p:nvGraphicFramePr>
        <p:xfrm>
          <a:off x="183457" y="1345332"/>
          <a:ext cx="958594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Жармаковна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Музапарова</a:t>
                      </a:r>
                      <a:r>
                        <a:rPr lang="ru-RU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 Мейрим Серикжановна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Мусатаева Айгерим Кайратовна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Байдола Азат Семейғазыұлы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7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56172"/>
              </p:ext>
            </p:extLst>
          </p:nvPr>
        </p:nvGraphicFramePr>
        <p:xfrm>
          <a:off x="183457" y="1345332"/>
          <a:ext cx="958594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Жайсембаева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Гульнур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Сергеевич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Долдашевна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 Айгуль Канатовна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Хусаинова Самал Оразбаевна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Сабитова Юлия Яковлевна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Ансабаев Асхат Кабдуллаевич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5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" y="35278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9978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Кабзолданова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Алия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Бектұрысұлы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Толеутаевна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Садвакасова Айгерим Болатовна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Сапарова Балгын Кадырбековна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Турысбекова Гульнар Уалихановна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 Куаныш Нурлыбекович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Мусин Ахметулла Таурбекович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4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9" y="-1163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87657"/>
              </p:ext>
            </p:extLst>
          </p:nvPr>
        </p:nvGraphicFramePr>
        <p:xfrm>
          <a:off x="183457" y="1345332"/>
          <a:ext cx="958594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Гребенюкова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Лариса Николаевна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Кусманова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Сериккалыевна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Қабылхан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Миргүл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Ғылымбекқызы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Джакупова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Сайпашевна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Қалқатаева Ақжарқын Әділетқызы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Қанапина Альмира Акылбековна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5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6704" y="0"/>
            <a:ext cx="10186703" cy="5715000"/>
          </a:xfrm>
          <a:prstGeom prst="rect">
            <a:avLst/>
          </a:prstGeom>
          <a:gradFill>
            <a:gsLst>
              <a:gs pos="0">
                <a:srgbClr val="3891A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00062" y="3229923"/>
            <a:ext cx="2724316" cy="15135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3421346"/>
              </p:ext>
            </p:extLst>
          </p:nvPr>
        </p:nvGraphicFramePr>
        <p:xfrm>
          <a:off x="1693333" y="599722"/>
          <a:ext cx="6773333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2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75433"/>
              </p:ext>
            </p:extLst>
          </p:nvPr>
        </p:nvGraphicFramePr>
        <p:xfrm>
          <a:off x="183457" y="1345332"/>
          <a:ext cx="958594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Нуркен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Егимбекович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Жулдуз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Нурланкызы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Гадлетқызы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Бектыбаева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Ляйля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Акимгожиновна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Слямжановна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Макажанов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Айдын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Муратканович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7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1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236834" cy="1094030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65021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Адылханова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Света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Кенеспековна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Кудайбергенович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Джамбаев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Мерей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Тлеуканович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Хажиякпарова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Дукенов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Даурен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Даулетович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Ғайни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Өміртайқызы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Кулжанбеков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Жансултан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Бейбитович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0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1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236834" cy="1094030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44413"/>
              </p:ext>
            </p:extLst>
          </p:nvPr>
        </p:nvGraphicFramePr>
        <p:xfrm>
          <a:off x="399480" y="1417340"/>
          <a:ext cx="9585946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Изатова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Мадина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Архат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Мейрамбекович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Амренова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Малика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Аскаровна</a:t>
                      </a:r>
                      <a:endParaRPr lang="ru-RU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Маматов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Елжас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Мақсұтұлы</a:t>
                      </a:r>
                      <a:endParaRPr lang="ru-RU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Төкенов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Нұрсұлтан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Қайнарбекұлы</a:t>
                      </a:r>
                      <a:endParaRPr lang="ru-RU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Тулегенова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Назерке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Бекболатовна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Омаров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Тлеужан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Жұмашұлы</a:t>
                      </a:r>
                      <a:endParaRPr lang="ru-RU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Садыкова Зарина </a:t>
                      </a:r>
                      <a:r>
                        <a:rPr lang="ru-RU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Наильевна</a:t>
                      </a:r>
                      <a:endParaRPr lang="ru-RU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Ахметова 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Гульжан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Муратовна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-42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93223024"/>
              </p:ext>
            </p:extLst>
          </p:nvPr>
        </p:nvGraphicFramePr>
        <p:xfrm>
          <a:off x="888765" y="1489348"/>
          <a:ext cx="898228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1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10-ка лучших по </a:t>
            </a: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исполнительской дисциплине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63210"/>
              </p:ext>
            </p:extLst>
          </p:nvPr>
        </p:nvGraphicFramePr>
        <p:xfrm>
          <a:off x="1631815" y="1057300"/>
          <a:ext cx="7120593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7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Бекжанқызы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Мукажанова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Жармаковна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Сайлаубековна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Музапарова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Серикжановна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Мусатаева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Кайратовна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Семейғазыұлы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Жайсембаева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Гульнур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0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7592" y="24254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6,5</a:t>
            </a:r>
            <a:r>
              <a:rPr lang="ru-RU" sz="5400" b="1" dirty="0"/>
              <a:t> % </a:t>
            </a:r>
            <a:r>
              <a:rPr lang="en-US" sz="5400" b="1" dirty="0"/>
              <a:t> </a:t>
            </a:r>
            <a:r>
              <a:rPr lang="ru-RU" sz="5400" b="1" dirty="0"/>
              <a:t>-  </a:t>
            </a:r>
            <a:r>
              <a:rPr lang="en-US" sz="5400" b="1" dirty="0"/>
              <a:t>max 65</a:t>
            </a:r>
            <a:r>
              <a:rPr lang="ru-RU" sz="5400" b="1" dirty="0"/>
              <a:t> баллов</a:t>
            </a: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975544" y="1114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</a:p>
        </p:txBody>
      </p:sp>
    </p:spTree>
    <p:extLst>
      <p:ext uri="{BB962C8B-B14F-4D97-AF65-F5344CB8AC3E}">
        <p14:creationId xmlns:p14="http://schemas.microsoft.com/office/powerpoint/2010/main" val="23277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4" y="-35313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975544" y="1114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96899"/>
              </p:ext>
            </p:extLst>
          </p:nvPr>
        </p:nvGraphicFramePr>
        <p:xfrm>
          <a:off x="245344" y="1273324"/>
          <a:ext cx="9648672" cy="43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3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6998"/>
                <a:gridCol w="1516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69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Мусатаева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Жармаковна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 Баян Жумабековна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Гребенюкова Лариса Николаевна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Сабитова Юлия Яковлевна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 Гаухар Долдашевна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Ордаев Нуркен Егимбекович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267242"/>
              </p:ext>
            </p:extLst>
          </p:nvPr>
        </p:nvGraphicFramePr>
        <p:xfrm>
          <a:off x="183457" y="1345332"/>
          <a:ext cx="957706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/>
                <a:gridCol w="1593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9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Кабзолданова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Алия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Жумадилова Перизат Слямжановна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 Шынар Абаевна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Мухамеджанова Ляззат Серикболовна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 Айгуль Канатовна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 Мейрим Серикжановна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Азмухаметов Нурлан Толеубекович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 Ұлан Бектұрысұлы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7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59698"/>
              </p:ext>
            </p:extLst>
          </p:nvPr>
        </p:nvGraphicFramePr>
        <p:xfrm>
          <a:off x="183457" y="1345332"/>
          <a:ext cx="964907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6196"/>
                <a:gridCol w="1253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31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Хажиякпарова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Джамбаев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Мерей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Тлеуканович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Дукенов Даурен Даулетович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Зарина Ниальевна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Ахметова  Гульжан Муратовна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Жайсембаева Гульнур Нурбековна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Гильмановна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2" y="5293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44060"/>
              </p:ext>
            </p:extLst>
          </p:nvPr>
        </p:nvGraphicFramePr>
        <p:xfrm>
          <a:off x="183457" y="1345332"/>
          <a:ext cx="964907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8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294"/>
                <a:gridCol w="1307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5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Жулдуз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Нурланкызы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Ғайни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Өміртайқызы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Маматов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Елжас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Мақсұтұлы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Гадлетқызы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Семейғазыұлы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Джакупова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Сайпашевна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 Куаныш Нурлыбекович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Макажанов Айдын Муратканович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Төкенов Нұрсұлтан Қайнарбекұлы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868"/>
            <a:ext cx="10160000" cy="5715000"/>
          </a:xfrm>
          <a:prstGeom prst="rect">
            <a:avLst/>
          </a:prstGeom>
          <a:gradFill>
            <a:gsLst>
              <a:gs pos="0">
                <a:srgbClr val="3891A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7512" y="13460"/>
            <a:ext cx="9059333" cy="8255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ПРЕПОДАВАТЕЛЕЙ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302117"/>
              </p:ext>
            </p:extLst>
          </p:nvPr>
        </p:nvGraphicFramePr>
        <p:xfrm>
          <a:off x="-104576" y="847968"/>
          <a:ext cx="259228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18364697"/>
              </p:ext>
            </p:extLst>
          </p:nvPr>
        </p:nvGraphicFramePr>
        <p:xfrm>
          <a:off x="-176584" y="3202954"/>
          <a:ext cx="259228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69563861"/>
              </p:ext>
            </p:extLst>
          </p:nvPr>
        </p:nvGraphicFramePr>
        <p:xfrm>
          <a:off x="3351808" y="811390"/>
          <a:ext cx="259228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19475434"/>
              </p:ext>
            </p:extLst>
          </p:nvPr>
        </p:nvGraphicFramePr>
        <p:xfrm>
          <a:off x="3279800" y="3202954"/>
          <a:ext cx="281852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35985279"/>
              </p:ext>
            </p:extLst>
          </p:nvPr>
        </p:nvGraphicFramePr>
        <p:xfrm>
          <a:off x="6225998" y="2086829"/>
          <a:ext cx="259228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0839" y="1273324"/>
            <a:ext cx="145424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УЧЕБНАЯ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146" y="3549636"/>
            <a:ext cx="194155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21,5%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МЕТОДИЧ-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ЕЧСКАЯ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5214" y="1134824"/>
            <a:ext cx="145424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16%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ВОСПИТА-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ТЕЛЬНАЯ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032" y="3691654"/>
            <a:ext cx="192392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6%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ИСПОЛНИ-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ТЕЛЬСКАЯ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ДИСЦИПЛИНА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624" y="2461573"/>
            <a:ext cx="17924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6,5%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МТБ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1" y="97194"/>
            <a:ext cx="1460399" cy="8905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9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P spid="3" grpId="0"/>
      <p:bldP spid="11" grpId="0"/>
      <p:bldP spid="12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2" y="5293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86498"/>
              </p:ext>
            </p:extLst>
          </p:nvPr>
        </p:nvGraphicFramePr>
        <p:xfrm>
          <a:off x="183457" y="1345332"/>
          <a:ext cx="95770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6632"/>
                <a:gridCol w="1251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1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Қалқатаева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Ақжарқын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Әділетқызы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Уалихановна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Қанапина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Альмира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Акылбековна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Кулжанбеков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Жансултан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Бейбитович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Сергеевич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Қабылхан Миргүл Ғылымбекқызы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 Айгуль Толеутаевна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2" y="5293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93594"/>
              </p:ext>
            </p:extLst>
          </p:nvPr>
        </p:nvGraphicFramePr>
        <p:xfrm>
          <a:off x="183457" y="1345332"/>
          <a:ext cx="95050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1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0428"/>
                <a:gridCol w="1410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64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Тулегенова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Назерке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Бекболатовна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Мусин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Ахметулла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Таурбекович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Абадилов Архат Мейрамбекович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Амренова Малика Аскаровна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Ансабаев Асхат Кабдуллаевич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Дауленов Самат Кудайбергенович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1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236834" cy="1094030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80204"/>
              </p:ext>
            </p:extLst>
          </p:nvPr>
        </p:nvGraphicFramePr>
        <p:xfrm>
          <a:off x="399480" y="1417340"/>
          <a:ext cx="9433048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4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8832"/>
                <a:gridCol w="1408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5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Изатова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Кусманова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Сериккалыевна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Омаров Тлеужан Жұмашұлы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Сапарова Балгын Кадырбековна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Хусаинова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Бектыбаева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Ляйля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Акимгожиновна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Адылханова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Света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Кенеспековна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5278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91444813"/>
              </p:ext>
            </p:extLst>
          </p:nvPr>
        </p:nvGraphicFramePr>
        <p:xfrm>
          <a:off x="399481" y="1489348"/>
          <a:ext cx="947157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16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7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10-ка лучших по модулю </a:t>
            </a:r>
          </a:p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99805"/>
              </p:ext>
            </p:extLst>
          </p:nvPr>
        </p:nvGraphicFramePr>
        <p:xfrm>
          <a:off x="1631815" y="1129308"/>
          <a:ext cx="676055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7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Мусатаева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Жармаковна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Гребенюкова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Лариса Николаевна</a:t>
                      </a: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Юлия Яковлевна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Долдашевна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Нуркен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Егимбекович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9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536" y="1417340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2021-2022 учебный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3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7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992403" y="36159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81701"/>
              </p:ext>
            </p:extLst>
          </p:nvPr>
        </p:nvGraphicFramePr>
        <p:xfrm>
          <a:off x="327472" y="1129308"/>
          <a:ext cx="9577063" cy="4248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3312368"/>
                <a:gridCol w="1153539"/>
                <a:gridCol w="870642"/>
                <a:gridCol w="870642"/>
                <a:gridCol w="870642"/>
                <a:gridCol w="870642"/>
                <a:gridCol w="836500"/>
              </a:tblGrid>
              <a:tr h="1117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Учебный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Методический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Воспитательная работа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Исполнительская дисциплина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Укрепление МТБ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 smtClean="0">
                          <a:effectLst/>
                        </a:rPr>
                        <a:t>Мусатаева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Айгерим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Кайратовна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683,5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 smtClean="0">
                          <a:effectLst/>
                        </a:rPr>
                        <a:t>Ергалиева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Айжан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Бекжанқызы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681,75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Мукажанова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Меруерт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Жармаковна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648,25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Оспанова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Айгуль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Канатовна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240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172,5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73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30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30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Рустемов Руслан </a:t>
                      </a:r>
                      <a:r>
                        <a:rPr lang="ru-RU" sz="1600" b="1" u="none" strike="noStrike" dirty="0" err="1">
                          <a:effectLst/>
                        </a:rPr>
                        <a:t>Зейноллаевич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345,5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61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72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35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Беспалова Светлана Викторовна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208,5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82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53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46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Аманғалиев Дастан Аманғалиұлы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264,5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71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Омарбекова Жадыра Социаловна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323,33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70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503,33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Жайсембаева Гульнур Нурбековна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274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128,5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Садыкова Айжан Сайлаубековна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247,58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88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77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48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485,58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3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5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989875" y="36159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2021-2022 учебный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77392"/>
              </p:ext>
            </p:extLst>
          </p:nvPr>
        </p:nvGraphicFramePr>
        <p:xfrm>
          <a:off x="327472" y="1008827"/>
          <a:ext cx="9577063" cy="4619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3312368"/>
                <a:gridCol w="1153539"/>
                <a:gridCol w="870642"/>
                <a:gridCol w="870642"/>
                <a:gridCol w="870642"/>
                <a:gridCol w="870642"/>
                <a:gridCol w="836500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Учебный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Методический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Воспитательная работа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Исполнительская дисциплина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Укрепление МТБ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Беспалов Олег Сергеевич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482,05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Оразбаева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Гаухар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Долдашевна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Жумадилов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Болат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Шайморданович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469,5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Камзин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Куаныш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Нурлыбекович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466,2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Абадилов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Архат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Мейрамбекович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465,13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Джакупова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Гульмира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Сайпашевна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456,75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Кабзолданова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Алия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Сайлаубаевна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450,88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Каримова Алина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Гильмановна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Амангелді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Фариза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Гадлетқызы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421,16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Касымжанова Шынар Абаевна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420,63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Саламатина Анна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Садвакасовна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419,28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Турысбекова Гульнар Уалихановна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402,75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1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2" y="8537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1191568" y="44696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2021-2022 учебный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99893"/>
              </p:ext>
            </p:extLst>
          </p:nvPr>
        </p:nvGraphicFramePr>
        <p:xfrm>
          <a:off x="327472" y="1057301"/>
          <a:ext cx="9577063" cy="4619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3312368"/>
                <a:gridCol w="1153539"/>
                <a:gridCol w="870642"/>
                <a:gridCol w="870642"/>
                <a:gridCol w="870642"/>
                <a:gridCol w="870642"/>
                <a:gridCol w="836500"/>
              </a:tblGrid>
              <a:tr h="79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Учебный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Методический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Воспитательная работа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Исполнительская дисциплина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Укрепление МТБ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Садвакасова Айгерим Болатовна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Омарбекова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Айгуль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Толеутаевна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Омиртаев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Едил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Слямгазинович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Ансабаев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Асхат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Кабдуллаевич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Хажиякпарова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Айгерим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Сериковна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Бекмухамбетова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Меруерт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Берикхановна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Джамбаев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Мерей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Тлеуканович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Адылханова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Света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Кенеспековна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Сапарова Балгын Кадырбековна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Ахметова  Гульжан Муратовна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Бейсембинова Баян Жумабековна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6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191568" y="44696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2021-2022 учебный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2" y="8537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32126"/>
              </p:ext>
            </p:extLst>
          </p:nvPr>
        </p:nvGraphicFramePr>
        <p:xfrm>
          <a:off x="327472" y="1059579"/>
          <a:ext cx="9577063" cy="4619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3312368"/>
                <a:gridCol w="1153539"/>
                <a:gridCol w="870642"/>
                <a:gridCol w="870642"/>
                <a:gridCol w="870642"/>
                <a:gridCol w="870642"/>
                <a:gridCol w="836500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Учебный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Методический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Воспитательная работа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Исполнительская дисциплина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Укрепление МТБ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Музапарова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Ляззат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Серикболовна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Омарбеков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Ұлан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Бектұрысұлы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Дауленов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Кудайбергенович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Қалқатаева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Ақжарқын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Әділетқызы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Маматов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Елжас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Мақсұтұлы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Байдола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Азат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Семейғазыұлы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Макажанов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Айдын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Муратканович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Азмухаметов Нурлан Толеубекович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Кусманова Адина Сериккалыевна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Изатова Мадина Алтаевна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Жумадилова Перизат Слямжановна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Амренова Малика Аскаровна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868"/>
            <a:ext cx="10160000" cy="5715000"/>
          </a:xfrm>
          <a:prstGeom prst="rect">
            <a:avLst/>
          </a:prstGeom>
          <a:gradFill>
            <a:gsLst>
              <a:gs pos="0">
                <a:srgbClr val="3891A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7512" y="13460"/>
            <a:ext cx="9059333" cy="8255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ПРЕПОДАВАТЕЛЕЙ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7820873"/>
              </p:ext>
            </p:extLst>
          </p:nvPr>
        </p:nvGraphicFramePr>
        <p:xfrm>
          <a:off x="327472" y="985292"/>
          <a:ext cx="9289031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1" y="97194"/>
            <a:ext cx="1460399" cy="8905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6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CBBA4C-E04A-4317-85BD-285CE6E2F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2C9FC7-D4BB-4F19-8092-C21800D24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191568" y="44696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2021-2022 учебный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2" y="8537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56095"/>
              </p:ext>
            </p:extLst>
          </p:nvPr>
        </p:nvGraphicFramePr>
        <p:xfrm>
          <a:off x="327472" y="1201316"/>
          <a:ext cx="9577063" cy="3993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3312368"/>
                <a:gridCol w="1153539"/>
                <a:gridCol w="870642"/>
                <a:gridCol w="870642"/>
                <a:gridCol w="870642"/>
                <a:gridCol w="870642"/>
                <a:gridCol w="836500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Учебный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Методический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Воспитательная работа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Исполнительская дисциплина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Укрепление МТБ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Қабылхан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Миргүл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Ғылымбекқызы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Нурланова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Жулдуз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Нурланкызы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Жумашев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Берик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Серикович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Ордаев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Нуркен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Егимбекович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Сабитова Юлия Яковлевна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Гребенюкова Лариса Николаевна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Қанапина Альмира Акылбековна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Омаров Тлеужан Жұмашұлы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Кулжанбеков Жансултан Бейбитович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Сабит Ғайни Өміртайқызы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4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191568" y="44696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2021-2022 учебный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2" y="8537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60611"/>
              </p:ext>
            </p:extLst>
          </p:nvPr>
        </p:nvGraphicFramePr>
        <p:xfrm>
          <a:off x="327472" y="1201316"/>
          <a:ext cx="9577063" cy="3680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3312368"/>
                <a:gridCol w="1153539"/>
                <a:gridCol w="870642"/>
                <a:gridCol w="870642"/>
                <a:gridCol w="870642"/>
                <a:gridCol w="870642"/>
                <a:gridCol w="836500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Учебный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Методический модуль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Воспитательная работа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Исполнительская дисциплина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Укрепление МТБ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Сарымова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Мейрим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Серикжановна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Мусин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Ахметулла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Таурбекович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Дукенов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Даурен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Даулетович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Төкенов Нұрсұлтан Қайнарбекұлы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-42,02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Тулегенова Назерке Бекболатовна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Хусаинова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Самал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Оразбаевна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-144,6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Муратова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Шнар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Оралтаевна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-180,75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-24,75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Бектыбаева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Ляйля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Акимгожиновна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-184,25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-183,25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3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Садыкова Зарина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Наильевна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-286,25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-279,25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1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4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1101210" y="7231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ЛУЧШИХ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32505"/>
              </p:ext>
            </p:extLst>
          </p:nvPr>
        </p:nvGraphicFramePr>
        <p:xfrm>
          <a:off x="399480" y="1417340"/>
          <a:ext cx="4320480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414"/>
                <a:gridCol w="2883986"/>
                <a:gridCol w="720080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891A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</a:rPr>
                        <a:t>Мусатаева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Айгерим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Кайратовна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683,5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</a:rPr>
                        <a:t>Ергалиева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Айжан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Бекжанқызы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681,75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</a:rPr>
                        <a:t>Мукажанова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Меруерт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Жармаковна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648,25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</a:rPr>
                        <a:t>Оспанова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Айгуль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Канатовна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545,5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Рустемов Руслан </a:t>
                      </a:r>
                      <a:r>
                        <a:rPr lang="ru-RU" sz="1400" b="1" u="none" strike="noStrike" dirty="0" err="1">
                          <a:effectLst/>
                        </a:rPr>
                        <a:t>Зейноллаевич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516,5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Беспалова Светлана Викторовна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508,5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</a:rPr>
                        <a:t>Аманғалиев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Дастан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Аманғалиұлы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507,5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</a:rPr>
                        <a:t>Омарбекова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Жадыра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Социаловна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503,33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</a:rPr>
                        <a:t>Жайсембаева</a:t>
                      </a:r>
                      <a:r>
                        <a:rPr lang="ru-RU" sz="1400" b="1" u="none" strike="noStrike" dirty="0">
                          <a:effectLst/>
                        </a:rPr>
                        <a:t> Гульнур </a:t>
                      </a:r>
                      <a:r>
                        <a:rPr lang="ru-RU" sz="1400" b="1" u="none" strike="noStrike" dirty="0" err="1">
                          <a:effectLst/>
                        </a:rPr>
                        <a:t>Нурбековна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502,5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Садыкова </a:t>
                      </a:r>
                      <a:r>
                        <a:rPr lang="ru-RU" sz="1400" b="1" u="none" strike="noStrike" dirty="0" err="1">
                          <a:effectLst/>
                        </a:rPr>
                        <a:t>Айжан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</a:rPr>
                        <a:t>Сайлаубековна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485,58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93493"/>
              </p:ext>
            </p:extLst>
          </p:nvPr>
        </p:nvGraphicFramePr>
        <p:xfrm>
          <a:off x="5080000" y="1417340"/>
          <a:ext cx="4320480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414"/>
                <a:gridCol w="2883986"/>
                <a:gridCol w="720080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891A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Беспалов Олег Сергеевич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482,05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Долдашевна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469,5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Нурлыбекович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466,2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Кабзолданова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Алия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Сайлаубаевна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450,88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444,5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420,63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Уалихановна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402,75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Садвакасова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Болатовна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399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397,25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4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373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1715863" y="265212"/>
            <a:ext cx="8155188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лучших по МОДУЛЮ «Воспитательная работа» </a:t>
            </a: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59485"/>
              </p:ext>
            </p:extLst>
          </p:nvPr>
        </p:nvGraphicFramePr>
        <p:xfrm>
          <a:off x="2055664" y="1345332"/>
          <a:ext cx="620157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Сергеевич</a:t>
                      </a: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Бектұрысұлы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Хусаинова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Серикжановна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5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7592" y="2425452"/>
            <a:ext cx="731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50 % </a:t>
            </a:r>
            <a:r>
              <a:rPr lang="en-US" sz="5400" b="1" dirty="0"/>
              <a:t> </a:t>
            </a:r>
            <a:r>
              <a:rPr lang="ru-RU" sz="5400" b="1" dirty="0"/>
              <a:t>-  </a:t>
            </a:r>
            <a:r>
              <a:rPr lang="en-US" sz="5400" b="1" dirty="0"/>
              <a:t>max </a:t>
            </a:r>
            <a:r>
              <a:rPr lang="ru-RU" sz="5400" b="1" dirty="0"/>
              <a:t>500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159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74471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Нурлыбекович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370,2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Архат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Мейрамбекович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208,63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350,63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347,25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345,5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Мусатаева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Сергеевич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281,65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337,05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 Едил Слямгазинович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334,75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Мукажанова Меруерт Жармаковна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332,25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 Айгуль Толеутаевна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329,63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 Жадыра Социаловна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323,33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0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40530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семестр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Долдашевна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182,25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Адылханова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Света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Кенеспековна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318,5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Джакупова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Сайпашевна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302,25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Ансабаев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Асхат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Кабдуллаевич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296,9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283,5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Саламатина Анна Садвакасовна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138,64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141,64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280,28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Гадлетқызы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279,16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Кабзолданова Алия Сайлаубаевна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278,88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Жайсембаева Гульнур Нурбековна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Маматов Елжас Мақсұтұлы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265,5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7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TS010352479</Template>
  <TotalTime>0</TotalTime>
  <Words>4687</Words>
  <Application>Microsoft Office PowerPoint</Application>
  <PresentationFormat>Произвольный</PresentationFormat>
  <Paragraphs>2825</Paragraphs>
  <Slides>63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TS010352479</vt:lpstr>
      <vt:lpstr>ИТОГИ РЕЙТИНГА ПРЕПОДАВАТЕЛЕЙ</vt:lpstr>
      <vt:lpstr>Презентация PowerPoint</vt:lpstr>
      <vt:lpstr>Презентация PowerPoint</vt:lpstr>
      <vt:lpstr>Презентация PowerPoint</vt:lpstr>
      <vt:lpstr>РЕЙТИНГ ПРЕПОДАВАТЕЛЕЙ</vt:lpstr>
      <vt:lpstr>РЕЙТИНГ ПРЕПОДАВАТЕЛЕЙ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лучших по учебному модулю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2013-09-17T02:56:22Z</dcterms:created>
  <dcterms:modified xsi:type="dcterms:W3CDTF">2022-09-29T09:22:20Z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